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Bobby Jones Soft" panose="020B0604020202020204" charset="0"/>
      <p:regular r:id="rId27"/>
    </p:embeddedFont>
    <p:embeddedFont>
      <p:font typeface="Bricolage Grotesque" panose="020B0604020202020204" charset="0"/>
      <p:regular r:id="rId28"/>
    </p:embeddedFont>
    <p:embeddedFont>
      <p:font typeface="Bricolage Grotesque Bold" panose="020B0604020202020204" charset="0"/>
      <p:regular r:id="rId29"/>
    </p:embeddedFont>
    <p:embeddedFont>
      <p:font typeface="Canva Sa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DFD"/>
    <a:srgbClr val="FD7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7E2DD-BB85-72A9-4029-65F21AD4149B}" v="346" dt="2025-11-02T20:00:43.813"/>
    <p1510:client id="{EB4EA885-C603-E131-0BCA-2795FF49E9B3}" v="205" dt="2025-11-02T20:24:50.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yam alaamri" userId="a92e79e885c1df2b" providerId="Windows Live" clId="Web-{EB4EA885-C603-E131-0BCA-2795FF49E9B3}"/>
    <pc:docChg chg="modSld">
      <pc:chgData name="maryam alaamri" userId="a92e79e885c1df2b" providerId="Windows Live" clId="Web-{EB4EA885-C603-E131-0BCA-2795FF49E9B3}" dt="2025-11-02T20:24:50.392" v="146" actId="1076"/>
      <pc:docMkLst>
        <pc:docMk/>
      </pc:docMkLst>
      <pc:sldChg chg="modSp">
        <pc:chgData name="maryam alaamri" userId="a92e79e885c1df2b" providerId="Windows Live" clId="Web-{EB4EA885-C603-E131-0BCA-2795FF49E9B3}" dt="2025-11-02T20:23:17.484" v="140" actId="1076"/>
        <pc:sldMkLst>
          <pc:docMk/>
          <pc:sldMk cId="0" sldId="256"/>
        </pc:sldMkLst>
        <pc:spChg chg="mod">
          <ac:chgData name="maryam alaamri" userId="a92e79e885c1df2b" providerId="Windows Live" clId="Web-{EB4EA885-C603-E131-0BCA-2795FF49E9B3}" dt="2025-11-02T20:23:17.484" v="140" actId="1076"/>
          <ac:spMkLst>
            <pc:docMk/>
            <pc:sldMk cId="0" sldId="256"/>
            <ac:spMk id="11" creationId="{00000000-0000-0000-0000-000000000000}"/>
          </ac:spMkLst>
        </pc:spChg>
      </pc:sldChg>
      <pc:sldChg chg="modSp">
        <pc:chgData name="maryam alaamri" userId="a92e79e885c1df2b" providerId="Windows Live" clId="Web-{EB4EA885-C603-E131-0BCA-2795FF49E9B3}" dt="2025-11-02T20:13:03.394" v="14" actId="20577"/>
        <pc:sldMkLst>
          <pc:docMk/>
          <pc:sldMk cId="0" sldId="270"/>
        </pc:sldMkLst>
        <pc:spChg chg="mod">
          <ac:chgData name="maryam alaamri" userId="a92e79e885c1df2b" providerId="Windows Live" clId="Web-{EB4EA885-C603-E131-0BCA-2795FF49E9B3}" dt="2025-11-02T20:13:03.394" v="14" actId="20577"/>
          <ac:spMkLst>
            <pc:docMk/>
            <pc:sldMk cId="0" sldId="270"/>
            <ac:spMk id="5" creationId="{00000000-0000-0000-0000-000000000000}"/>
          </ac:spMkLst>
        </pc:spChg>
      </pc:sldChg>
      <pc:sldChg chg="modSp">
        <pc:chgData name="maryam alaamri" userId="a92e79e885c1df2b" providerId="Windows Live" clId="Web-{EB4EA885-C603-E131-0BCA-2795FF49E9B3}" dt="2025-11-02T20:14:28.964" v="28" actId="20577"/>
        <pc:sldMkLst>
          <pc:docMk/>
          <pc:sldMk cId="0" sldId="271"/>
        </pc:sldMkLst>
        <pc:spChg chg="mod">
          <ac:chgData name="maryam alaamri" userId="a92e79e885c1df2b" providerId="Windows Live" clId="Web-{EB4EA885-C603-E131-0BCA-2795FF49E9B3}" dt="2025-11-02T20:14:28.964" v="28" actId="20577"/>
          <ac:spMkLst>
            <pc:docMk/>
            <pc:sldMk cId="0" sldId="271"/>
            <ac:spMk id="5" creationId="{00000000-0000-0000-0000-000000000000}"/>
          </ac:spMkLst>
        </pc:spChg>
      </pc:sldChg>
      <pc:sldChg chg="modSp">
        <pc:chgData name="maryam alaamri" userId="a92e79e885c1df2b" providerId="Windows Live" clId="Web-{EB4EA885-C603-E131-0BCA-2795FF49E9B3}" dt="2025-11-02T20:15:22.546" v="44" actId="20577"/>
        <pc:sldMkLst>
          <pc:docMk/>
          <pc:sldMk cId="0" sldId="272"/>
        </pc:sldMkLst>
        <pc:spChg chg="mod">
          <ac:chgData name="maryam alaamri" userId="a92e79e885c1df2b" providerId="Windows Live" clId="Web-{EB4EA885-C603-E131-0BCA-2795FF49E9B3}" dt="2025-11-02T20:15:22.546" v="44" actId="20577"/>
          <ac:spMkLst>
            <pc:docMk/>
            <pc:sldMk cId="0" sldId="272"/>
            <ac:spMk id="5" creationId="{00000000-0000-0000-0000-000000000000}"/>
          </ac:spMkLst>
        </pc:spChg>
      </pc:sldChg>
      <pc:sldChg chg="modSp">
        <pc:chgData name="maryam alaamri" userId="a92e79e885c1df2b" providerId="Windows Live" clId="Web-{EB4EA885-C603-E131-0BCA-2795FF49E9B3}" dt="2025-11-02T20:16:22.815" v="60" actId="20577"/>
        <pc:sldMkLst>
          <pc:docMk/>
          <pc:sldMk cId="0" sldId="273"/>
        </pc:sldMkLst>
        <pc:spChg chg="mod">
          <ac:chgData name="maryam alaamri" userId="a92e79e885c1df2b" providerId="Windows Live" clId="Web-{EB4EA885-C603-E131-0BCA-2795FF49E9B3}" dt="2025-11-02T20:16:22.815" v="60" actId="20577"/>
          <ac:spMkLst>
            <pc:docMk/>
            <pc:sldMk cId="0" sldId="273"/>
            <ac:spMk id="5" creationId="{00000000-0000-0000-0000-000000000000}"/>
          </ac:spMkLst>
        </pc:spChg>
      </pc:sldChg>
      <pc:sldChg chg="modSp">
        <pc:chgData name="maryam alaamri" userId="a92e79e885c1df2b" providerId="Windows Live" clId="Web-{EB4EA885-C603-E131-0BCA-2795FF49E9B3}" dt="2025-11-02T20:17:03.395" v="70" actId="20577"/>
        <pc:sldMkLst>
          <pc:docMk/>
          <pc:sldMk cId="0" sldId="274"/>
        </pc:sldMkLst>
        <pc:spChg chg="mod">
          <ac:chgData name="maryam alaamri" userId="a92e79e885c1df2b" providerId="Windows Live" clId="Web-{EB4EA885-C603-E131-0BCA-2795FF49E9B3}" dt="2025-11-02T20:17:03.395" v="70" actId="20577"/>
          <ac:spMkLst>
            <pc:docMk/>
            <pc:sldMk cId="0" sldId="274"/>
            <ac:spMk id="5" creationId="{00000000-0000-0000-0000-000000000000}"/>
          </ac:spMkLst>
        </pc:spChg>
      </pc:sldChg>
      <pc:sldChg chg="modSp">
        <pc:chgData name="maryam alaamri" userId="a92e79e885c1df2b" providerId="Windows Live" clId="Web-{EB4EA885-C603-E131-0BCA-2795FF49E9B3}" dt="2025-11-02T20:17:48.210" v="82" actId="20577"/>
        <pc:sldMkLst>
          <pc:docMk/>
          <pc:sldMk cId="0" sldId="275"/>
        </pc:sldMkLst>
        <pc:spChg chg="mod">
          <ac:chgData name="maryam alaamri" userId="a92e79e885c1df2b" providerId="Windows Live" clId="Web-{EB4EA885-C603-E131-0BCA-2795FF49E9B3}" dt="2025-11-02T20:17:48.210" v="82" actId="20577"/>
          <ac:spMkLst>
            <pc:docMk/>
            <pc:sldMk cId="0" sldId="275"/>
            <ac:spMk id="5" creationId="{00000000-0000-0000-0000-000000000000}"/>
          </ac:spMkLst>
        </pc:spChg>
      </pc:sldChg>
      <pc:sldChg chg="modSp">
        <pc:chgData name="maryam alaamri" userId="a92e79e885c1df2b" providerId="Windows Live" clId="Web-{EB4EA885-C603-E131-0BCA-2795FF49E9B3}" dt="2025-11-02T20:18:34.258" v="95" actId="20577"/>
        <pc:sldMkLst>
          <pc:docMk/>
          <pc:sldMk cId="0" sldId="276"/>
        </pc:sldMkLst>
        <pc:spChg chg="mod">
          <ac:chgData name="maryam alaamri" userId="a92e79e885c1df2b" providerId="Windows Live" clId="Web-{EB4EA885-C603-E131-0BCA-2795FF49E9B3}" dt="2025-11-02T20:18:34.258" v="95" actId="20577"/>
          <ac:spMkLst>
            <pc:docMk/>
            <pc:sldMk cId="0" sldId="276"/>
            <ac:spMk id="5" creationId="{00000000-0000-0000-0000-000000000000}"/>
          </ac:spMkLst>
        </pc:spChg>
      </pc:sldChg>
      <pc:sldChg chg="delSp modSp">
        <pc:chgData name="maryam alaamri" userId="a92e79e885c1df2b" providerId="Windows Live" clId="Web-{EB4EA885-C603-E131-0BCA-2795FF49E9B3}" dt="2025-11-02T20:19:58.964" v="114" actId="14100"/>
        <pc:sldMkLst>
          <pc:docMk/>
          <pc:sldMk cId="0" sldId="277"/>
        </pc:sldMkLst>
        <pc:spChg chg="del">
          <ac:chgData name="maryam alaamri" userId="a92e79e885c1df2b" providerId="Windows Live" clId="Web-{EB4EA885-C603-E131-0BCA-2795FF49E9B3}" dt="2025-11-02T20:19:36.620" v="111"/>
          <ac:spMkLst>
            <pc:docMk/>
            <pc:sldMk cId="0" sldId="277"/>
            <ac:spMk id="4" creationId="{00000000-0000-0000-0000-000000000000}"/>
          </ac:spMkLst>
        </pc:spChg>
        <pc:spChg chg="mod">
          <ac:chgData name="maryam alaamri" userId="a92e79e885c1df2b" providerId="Windows Live" clId="Web-{EB4EA885-C603-E131-0BCA-2795FF49E9B3}" dt="2025-11-02T20:19:58.964" v="114" actId="14100"/>
          <ac:spMkLst>
            <pc:docMk/>
            <pc:sldMk cId="0" sldId="277"/>
            <ac:spMk id="5" creationId="{00000000-0000-0000-0000-000000000000}"/>
          </ac:spMkLst>
        </pc:spChg>
      </pc:sldChg>
      <pc:sldChg chg="modSp">
        <pc:chgData name="maryam alaamri" userId="a92e79e885c1df2b" providerId="Windows Live" clId="Web-{EB4EA885-C603-E131-0BCA-2795FF49E9B3}" dt="2025-11-02T20:21:34.076" v="139" actId="20577"/>
        <pc:sldMkLst>
          <pc:docMk/>
          <pc:sldMk cId="0" sldId="278"/>
        </pc:sldMkLst>
        <pc:spChg chg="mod">
          <ac:chgData name="maryam alaamri" userId="a92e79e885c1df2b" providerId="Windows Live" clId="Web-{EB4EA885-C603-E131-0BCA-2795FF49E9B3}" dt="2025-11-02T20:21:34.076" v="139" actId="20577"/>
          <ac:spMkLst>
            <pc:docMk/>
            <pc:sldMk cId="0" sldId="278"/>
            <ac:spMk id="5" creationId="{00000000-0000-0000-0000-000000000000}"/>
          </ac:spMkLst>
        </pc:spChg>
      </pc:sldChg>
      <pc:sldChg chg="modSp">
        <pc:chgData name="maryam alaamri" userId="a92e79e885c1df2b" providerId="Windows Live" clId="Web-{EB4EA885-C603-E131-0BCA-2795FF49E9B3}" dt="2025-11-02T20:24:50.392" v="146" actId="1076"/>
        <pc:sldMkLst>
          <pc:docMk/>
          <pc:sldMk cId="0" sldId="280"/>
        </pc:sldMkLst>
        <pc:spChg chg="mod">
          <ac:chgData name="maryam alaamri" userId="a92e79e885c1df2b" providerId="Windows Live" clId="Web-{EB4EA885-C603-E131-0BCA-2795FF49E9B3}" dt="2025-11-02T20:24:50.392" v="146" actId="1076"/>
          <ac:spMkLst>
            <pc:docMk/>
            <pc:sldMk cId="0" sldId="280"/>
            <ac:spMk id="3" creationId="{00000000-0000-0000-0000-000000000000}"/>
          </ac:spMkLst>
        </pc:spChg>
      </pc:sldChg>
    </pc:docChg>
  </pc:docChgLst>
  <pc:docChgLst>
    <pc:chgData name="maryam alaamri" userId="a92e79e885c1df2b" providerId="Windows Live" clId="Web-{29E7E2DD-BB85-72A9-4029-65F21AD4149B}"/>
    <pc:docChg chg="modSld">
      <pc:chgData name="maryam alaamri" userId="a92e79e885c1df2b" providerId="Windows Live" clId="Web-{29E7E2DD-BB85-72A9-4029-65F21AD4149B}" dt="2025-11-02T20:00:43.813" v="263" actId="20577"/>
      <pc:docMkLst>
        <pc:docMk/>
      </pc:docMkLst>
      <pc:sldChg chg="modSp">
        <pc:chgData name="maryam alaamri" userId="a92e79e885c1df2b" providerId="Windows Live" clId="Web-{29E7E2DD-BB85-72A9-4029-65F21AD4149B}" dt="2025-11-02T19:31:27.531" v="55" actId="1076"/>
        <pc:sldMkLst>
          <pc:docMk/>
          <pc:sldMk cId="0" sldId="256"/>
        </pc:sldMkLst>
        <pc:spChg chg="mod">
          <ac:chgData name="maryam alaamri" userId="a92e79e885c1df2b" providerId="Windows Live" clId="Web-{29E7E2DD-BB85-72A9-4029-65F21AD4149B}" dt="2025-11-02T19:31:27.531" v="55" actId="1076"/>
          <ac:spMkLst>
            <pc:docMk/>
            <pc:sldMk cId="0" sldId="256"/>
            <ac:spMk id="2" creationId="{00000000-0000-0000-0000-000000000000}"/>
          </ac:spMkLst>
        </pc:spChg>
        <pc:spChg chg="mod">
          <ac:chgData name="maryam alaamri" userId="a92e79e885c1df2b" providerId="Windows Live" clId="Web-{29E7E2DD-BB85-72A9-4029-65F21AD4149B}" dt="2025-11-02T19:30:39.686" v="49" actId="1076"/>
          <ac:spMkLst>
            <pc:docMk/>
            <pc:sldMk cId="0" sldId="256"/>
            <ac:spMk id="3" creationId="{00000000-0000-0000-0000-000000000000}"/>
          </ac:spMkLst>
        </pc:spChg>
        <pc:spChg chg="mod">
          <ac:chgData name="maryam alaamri" userId="a92e79e885c1df2b" providerId="Windows Live" clId="Web-{29E7E2DD-BB85-72A9-4029-65F21AD4149B}" dt="2025-11-02T19:31:23.969" v="54" actId="1076"/>
          <ac:spMkLst>
            <pc:docMk/>
            <pc:sldMk cId="0" sldId="256"/>
            <ac:spMk id="4" creationId="{00000000-0000-0000-0000-000000000000}"/>
          </ac:spMkLst>
        </pc:spChg>
        <pc:spChg chg="mod">
          <ac:chgData name="maryam alaamri" userId="a92e79e885c1df2b" providerId="Windows Live" clId="Web-{29E7E2DD-BB85-72A9-4029-65F21AD4149B}" dt="2025-11-02T19:30:51.202" v="53" actId="1076"/>
          <ac:spMkLst>
            <pc:docMk/>
            <pc:sldMk cId="0" sldId="256"/>
            <ac:spMk id="8" creationId="{00000000-0000-0000-0000-000000000000}"/>
          </ac:spMkLst>
        </pc:spChg>
        <pc:spChg chg="mod">
          <ac:chgData name="maryam alaamri" userId="a92e79e885c1df2b" providerId="Windows Live" clId="Web-{29E7E2DD-BB85-72A9-4029-65F21AD4149B}" dt="2025-11-02T19:30:48.843" v="52" actId="1076"/>
          <ac:spMkLst>
            <pc:docMk/>
            <pc:sldMk cId="0" sldId="256"/>
            <ac:spMk id="10" creationId="{00000000-0000-0000-0000-000000000000}"/>
          </ac:spMkLst>
        </pc:spChg>
        <pc:spChg chg="mod">
          <ac:chgData name="maryam alaamri" userId="a92e79e885c1df2b" providerId="Windows Live" clId="Web-{29E7E2DD-BB85-72A9-4029-65F21AD4149B}" dt="2025-11-02T19:30:28.249" v="48" actId="20577"/>
          <ac:spMkLst>
            <pc:docMk/>
            <pc:sldMk cId="0" sldId="256"/>
            <ac:spMk id="11" creationId="{00000000-0000-0000-0000-000000000000}"/>
          </ac:spMkLst>
        </pc:spChg>
      </pc:sldChg>
      <pc:sldChg chg="modSp">
        <pc:chgData name="maryam alaamri" userId="a92e79e885c1df2b" providerId="Windows Live" clId="Web-{29E7E2DD-BB85-72A9-4029-65F21AD4149B}" dt="2025-11-02T19:32:08.626" v="58" actId="1076"/>
        <pc:sldMkLst>
          <pc:docMk/>
          <pc:sldMk cId="0" sldId="257"/>
        </pc:sldMkLst>
        <pc:spChg chg="mod">
          <ac:chgData name="maryam alaamri" userId="a92e79e885c1df2b" providerId="Windows Live" clId="Web-{29E7E2DD-BB85-72A9-4029-65F21AD4149B}" dt="2025-11-02T19:32:08.626" v="58" actId="1076"/>
          <ac:spMkLst>
            <pc:docMk/>
            <pc:sldMk cId="0" sldId="257"/>
            <ac:spMk id="8" creationId="{00000000-0000-0000-0000-000000000000}"/>
          </ac:spMkLst>
        </pc:spChg>
        <pc:spChg chg="mod">
          <ac:chgData name="maryam alaamri" userId="a92e79e885c1df2b" providerId="Windows Live" clId="Web-{29E7E2DD-BB85-72A9-4029-65F21AD4149B}" dt="2025-11-02T19:32:01.032" v="56" actId="1076"/>
          <ac:spMkLst>
            <pc:docMk/>
            <pc:sldMk cId="0" sldId="257"/>
            <ac:spMk id="9" creationId="{00000000-0000-0000-0000-000000000000}"/>
          </ac:spMkLst>
        </pc:spChg>
        <pc:spChg chg="mod">
          <ac:chgData name="maryam alaamri" userId="a92e79e885c1df2b" providerId="Windows Live" clId="Web-{29E7E2DD-BB85-72A9-4029-65F21AD4149B}" dt="2025-11-02T19:32:04.469" v="57" actId="1076"/>
          <ac:spMkLst>
            <pc:docMk/>
            <pc:sldMk cId="0" sldId="257"/>
            <ac:spMk id="10" creationId="{00000000-0000-0000-0000-000000000000}"/>
          </ac:spMkLst>
        </pc:spChg>
      </pc:sldChg>
      <pc:sldChg chg="modSp">
        <pc:chgData name="maryam alaamri" userId="a92e79e885c1df2b" providerId="Windows Live" clId="Web-{29E7E2DD-BB85-72A9-4029-65F21AD4149B}" dt="2025-11-02T19:32:42.798" v="61" actId="20577"/>
        <pc:sldMkLst>
          <pc:docMk/>
          <pc:sldMk cId="0" sldId="258"/>
        </pc:sldMkLst>
        <pc:spChg chg="mod">
          <ac:chgData name="maryam alaamri" userId="a92e79e885c1df2b" providerId="Windows Live" clId="Web-{29E7E2DD-BB85-72A9-4029-65F21AD4149B}" dt="2025-11-02T19:32:42.798" v="61" actId="20577"/>
          <ac:spMkLst>
            <pc:docMk/>
            <pc:sldMk cId="0" sldId="258"/>
            <ac:spMk id="4" creationId="{00000000-0000-0000-0000-000000000000}"/>
          </ac:spMkLst>
        </pc:spChg>
      </pc:sldChg>
      <pc:sldChg chg="modSp">
        <pc:chgData name="maryam alaamri" userId="a92e79e885c1df2b" providerId="Windows Live" clId="Web-{29E7E2DD-BB85-72A9-4029-65F21AD4149B}" dt="2025-11-02T19:33:19.408" v="64" actId="1076"/>
        <pc:sldMkLst>
          <pc:docMk/>
          <pc:sldMk cId="0" sldId="259"/>
        </pc:sldMkLst>
        <pc:spChg chg="mod">
          <ac:chgData name="maryam alaamri" userId="a92e79e885c1df2b" providerId="Windows Live" clId="Web-{29E7E2DD-BB85-72A9-4029-65F21AD4149B}" dt="2025-11-02T19:33:12.314" v="63" actId="1076"/>
          <ac:spMkLst>
            <pc:docMk/>
            <pc:sldMk cId="0" sldId="259"/>
            <ac:spMk id="3" creationId="{00000000-0000-0000-0000-000000000000}"/>
          </ac:spMkLst>
        </pc:spChg>
        <pc:spChg chg="mod">
          <ac:chgData name="maryam alaamri" userId="a92e79e885c1df2b" providerId="Windows Live" clId="Web-{29E7E2DD-BB85-72A9-4029-65F21AD4149B}" dt="2025-11-02T19:33:19.408" v="64" actId="1076"/>
          <ac:spMkLst>
            <pc:docMk/>
            <pc:sldMk cId="0" sldId="259"/>
            <ac:spMk id="5" creationId="{00000000-0000-0000-0000-000000000000}"/>
          </ac:spMkLst>
        </pc:spChg>
      </pc:sldChg>
      <pc:sldChg chg="modSp">
        <pc:chgData name="maryam alaamri" userId="a92e79e885c1df2b" providerId="Windows Live" clId="Web-{29E7E2DD-BB85-72A9-4029-65F21AD4149B}" dt="2025-11-02T19:34:25.034" v="69" actId="1076"/>
        <pc:sldMkLst>
          <pc:docMk/>
          <pc:sldMk cId="0" sldId="262"/>
        </pc:sldMkLst>
        <pc:spChg chg="mod">
          <ac:chgData name="maryam alaamri" userId="a92e79e885c1df2b" providerId="Windows Live" clId="Web-{29E7E2DD-BB85-72A9-4029-65F21AD4149B}" dt="2025-11-02T19:34:06.893" v="67" actId="14100"/>
          <ac:spMkLst>
            <pc:docMk/>
            <pc:sldMk cId="0" sldId="262"/>
            <ac:spMk id="3" creationId="{00000000-0000-0000-0000-000000000000}"/>
          </ac:spMkLst>
        </pc:spChg>
        <pc:spChg chg="mod">
          <ac:chgData name="maryam alaamri" userId="a92e79e885c1df2b" providerId="Windows Live" clId="Web-{29E7E2DD-BB85-72A9-4029-65F21AD4149B}" dt="2025-11-02T19:34:19.690" v="68" actId="1076"/>
          <ac:spMkLst>
            <pc:docMk/>
            <pc:sldMk cId="0" sldId="262"/>
            <ac:spMk id="4" creationId="{00000000-0000-0000-0000-000000000000}"/>
          </ac:spMkLst>
        </pc:spChg>
        <pc:spChg chg="mod">
          <ac:chgData name="maryam alaamri" userId="a92e79e885c1df2b" providerId="Windows Live" clId="Web-{29E7E2DD-BB85-72A9-4029-65F21AD4149B}" dt="2025-11-02T19:34:25.034" v="69" actId="1076"/>
          <ac:spMkLst>
            <pc:docMk/>
            <pc:sldMk cId="0" sldId="262"/>
            <ac:spMk id="5" creationId="{00000000-0000-0000-0000-000000000000}"/>
          </ac:spMkLst>
        </pc:spChg>
      </pc:sldChg>
      <pc:sldChg chg="modSp">
        <pc:chgData name="maryam alaamri" userId="a92e79e885c1df2b" providerId="Windows Live" clId="Web-{29E7E2DD-BB85-72A9-4029-65F21AD4149B}" dt="2025-11-02T19:34:47.847" v="72" actId="1076"/>
        <pc:sldMkLst>
          <pc:docMk/>
          <pc:sldMk cId="0" sldId="263"/>
        </pc:sldMkLst>
        <pc:spChg chg="mod">
          <ac:chgData name="maryam alaamri" userId="a92e79e885c1df2b" providerId="Windows Live" clId="Web-{29E7E2DD-BB85-72A9-4029-65F21AD4149B}" dt="2025-11-02T19:34:44.253" v="71" actId="1076"/>
          <ac:spMkLst>
            <pc:docMk/>
            <pc:sldMk cId="0" sldId="263"/>
            <ac:spMk id="2" creationId="{00000000-0000-0000-0000-000000000000}"/>
          </ac:spMkLst>
        </pc:spChg>
        <pc:spChg chg="mod">
          <ac:chgData name="maryam alaamri" userId="a92e79e885c1df2b" providerId="Windows Live" clId="Web-{29E7E2DD-BB85-72A9-4029-65F21AD4149B}" dt="2025-11-02T19:34:47.847" v="72" actId="1076"/>
          <ac:spMkLst>
            <pc:docMk/>
            <pc:sldMk cId="0" sldId="263"/>
            <ac:spMk id="3" creationId="{00000000-0000-0000-0000-000000000000}"/>
          </ac:spMkLst>
        </pc:spChg>
      </pc:sldChg>
      <pc:sldChg chg="modSp">
        <pc:chgData name="maryam alaamri" userId="a92e79e885c1df2b" providerId="Windows Live" clId="Web-{29E7E2DD-BB85-72A9-4029-65F21AD4149B}" dt="2025-11-02T19:35:14.613" v="79" actId="1076"/>
        <pc:sldMkLst>
          <pc:docMk/>
          <pc:sldMk cId="0" sldId="264"/>
        </pc:sldMkLst>
        <pc:spChg chg="mod">
          <ac:chgData name="maryam alaamri" userId="a92e79e885c1df2b" providerId="Windows Live" clId="Web-{29E7E2DD-BB85-72A9-4029-65F21AD4149B}" dt="2025-11-02T19:35:12.144" v="78" actId="1076"/>
          <ac:spMkLst>
            <pc:docMk/>
            <pc:sldMk cId="0" sldId="264"/>
            <ac:spMk id="2" creationId="{00000000-0000-0000-0000-000000000000}"/>
          </ac:spMkLst>
        </pc:spChg>
        <pc:spChg chg="mod">
          <ac:chgData name="maryam alaamri" userId="a92e79e885c1df2b" providerId="Windows Live" clId="Web-{29E7E2DD-BB85-72A9-4029-65F21AD4149B}" dt="2025-11-02T19:35:14.613" v="79" actId="1076"/>
          <ac:spMkLst>
            <pc:docMk/>
            <pc:sldMk cId="0" sldId="264"/>
            <ac:spMk id="3" creationId="{00000000-0000-0000-0000-000000000000}"/>
          </ac:spMkLst>
        </pc:spChg>
        <pc:spChg chg="mod">
          <ac:chgData name="maryam alaamri" userId="a92e79e885c1df2b" providerId="Windows Live" clId="Web-{29E7E2DD-BB85-72A9-4029-65F21AD4149B}" dt="2025-11-02T19:34:56.691" v="74" actId="1076"/>
          <ac:spMkLst>
            <pc:docMk/>
            <pc:sldMk cId="0" sldId="264"/>
            <ac:spMk id="4" creationId="{00000000-0000-0000-0000-000000000000}"/>
          </ac:spMkLst>
        </pc:spChg>
        <pc:spChg chg="mod">
          <ac:chgData name="maryam alaamri" userId="a92e79e885c1df2b" providerId="Windows Live" clId="Web-{29E7E2DD-BB85-72A9-4029-65F21AD4149B}" dt="2025-11-02T19:34:54.550" v="73" actId="1076"/>
          <ac:spMkLst>
            <pc:docMk/>
            <pc:sldMk cId="0" sldId="264"/>
            <ac:spMk id="5" creationId="{00000000-0000-0000-0000-000000000000}"/>
          </ac:spMkLst>
        </pc:spChg>
      </pc:sldChg>
      <pc:sldChg chg="modSp">
        <pc:chgData name="maryam alaamri" userId="a92e79e885c1df2b" providerId="Windows Live" clId="Web-{29E7E2DD-BB85-72A9-4029-65F21AD4149B}" dt="2025-11-02T19:36:16.942" v="86" actId="1076"/>
        <pc:sldMkLst>
          <pc:docMk/>
          <pc:sldMk cId="0" sldId="265"/>
        </pc:sldMkLst>
        <pc:spChg chg="mod">
          <ac:chgData name="maryam alaamri" userId="a92e79e885c1df2b" providerId="Windows Live" clId="Web-{29E7E2DD-BB85-72A9-4029-65F21AD4149B}" dt="2025-11-02T19:36:16.942" v="86" actId="1076"/>
          <ac:spMkLst>
            <pc:docMk/>
            <pc:sldMk cId="0" sldId="265"/>
            <ac:spMk id="2" creationId="{00000000-0000-0000-0000-000000000000}"/>
          </ac:spMkLst>
        </pc:spChg>
        <pc:spChg chg="mod">
          <ac:chgData name="maryam alaamri" userId="a92e79e885c1df2b" providerId="Windows Live" clId="Web-{29E7E2DD-BB85-72A9-4029-65F21AD4149B}" dt="2025-11-02T19:36:02.473" v="81" actId="1076"/>
          <ac:spMkLst>
            <pc:docMk/>
            <pc:sldMk cId="0" sldId="265"/>
            <ac:spMk id="3" creationId="{00000000-0000-0000-0000-000000000000}"/>
          </ac:spMkLst>
        </pc:spChg>
        <pc:spChg chg="mod">
          <ac:chgData name="maryam alaamri" userId="a92e79e885c1df2b" providerId="Windows Live" clId="Web-{29E7E2DD-BB85-72A9-4029-65F21AD4149B}" dt="2025-11-02T19:36:09.598" v="83" actId="1076"/>
          <ac:spMkLst>
            <pc:docMk/>
            <pc:sldMk cId="0" sldId="265"/>
            <ac:spMk id="4" creationId="{00000000-0000-0000-0000-000000000000}"/>
          </ac:spMkLst>
        </pc:spChg>
        <pc:spChg chg="mod">
          <ac:chgData name="maryam alaamri" userId="a92e79e885c1df2b" providerId="Windows Live" clId="Web-{29E7E2DD-BB85-72A9-4029-65F21AD4149B}" dt="2025-11-02T19:35:56.911" v="80" actId="1076"/>
          <ac:spMkLst>
            <pc:docMk/>
            <pc:sldMk cId="0" sldId="265"/>
            <ac:spMk id="5" creationId="{00000000-0000-0000-0000-000000000000}"/>
          </ac:spMkLst>
        </pc:spChg>
        <pc:spChg chg="mod">
          <ac:chgData name="maryam alaamri" userId="a92e79e885c1df2b" providerId="Windows Live" clId="Web-{29E7E2DD-BB85-72A9-4029-65F21AD4149B}" dt="2025-11-02T19:36:06.145" v="82" actId="1076"/>
          <ac:spMkLst>
            <pc:docMk/>
            <pc:sldMk cId="0" sldId="265"/>
            <ac:spMk id="6" creationId="{00000000-0000-0000-0000-000000000000}"/>
          </ac:spMkLst>
        </pc:spChg>
      </pc:sldChg>
      <pc:sldChg chg="modSp">
        <pc:chgData name="maryam alaamri" userId="a92e79e885c1df2b" providerId="Windows Live" clId="Web-{29E7E2DD-BB85-72A9-4029-65F21AD4149B}" dt="2025-11-02T19:36:26.942" v="87" actId="1076"/>
        <pc:sldMkLst>
          <pc:docMk/>
          <pc:sldMk cId="0" sldId="266"/>
        </pc:sldMkLst>
        <pc:spChg chg="mod">
          <ac:chgData name="maryam alaamri" userId="a92e79e885c1df2b" providerId="Windows Live" clId="Web-{29E7E2DD-BB85-72A9-4029-65F21AD4149B}" dt="2025-11-02T19:36:26.942" v="87" actId="1076"/>
          <ac:spMkLst>
            <pc:docMk/>
            <pc:sldMk cId="0" sldId="266"/>
            <ac:spMk id="4" creationId="{00000000-0000-0000-0000-000000000000}"/>
          </ac:spMkLst>
        </pc:spChg>
      </pc:sldChg>
      <pc:sldChg chg="modSp">
        <pc:chgData name="maryam alaamri" userId="a92e79e885c1df2b" providerId="Windows Live" clId="Web-{29E7E2DD-BB85-72A9-4029-65F21AD4149B}" dt="2025-11-02T19:37:31.041" v="95" actId="1076"/>
        <pc:sldMkLst>
          <pc:docMk/>
          <pc:sldMk cId="0" sldId="267"/>
        </pc:sldMkLst>
        <pc:spChg chg="mod">
          <ac:chgData name="maryam alaamri" userId="a92e79e885c1df2b" providerId="Windows Live" clId="Web-{29E7E2DD-BB85-72A9-4029-65F21AD4149B}" dt="2025-11-02T19:37:26.868" v="94" actId="1076"/>
          <ac:spMkLst>
            <pc:docMk/>
            <pc:sldMk cId="0" sldId="267"/>
            <ac:spMk id="2" creationId="{00000000-0000-0000-0000-000000000000}"/>
          </ac:spMkLst>
        </pc:spChg>
        <pc:spChg chg="mod">
          <ac:chgData name="maryam alaamri" userId="a92e79e885c1df2b" providerId="Windows Live" clId="Web-{29E7E2DD-BB85-72A9-4029-65F21AD4149B}" dt="2025-11-02T19:37:31.041" v="95" actId="1076"/>
          <ac:spMkLst>
            <pc:docMk/>
            <pc:sldMk cId="0" sldId="267"/>
            <ac:spMk id="3" creationId="{00000000-0000-0000-0000-000000000000}"/>
          </ac:spMkLst>
        </pc:spChg>
      </pc:sldChg>
      <pc:sldChg chg="modSp">
        <pc:chgData name="maryam alaamri" userId="a92e79e885c1df2b" providerId="Windows Live" clId="Web-{29E7E2DD-BB85-72A9-4029-65F21AD4149B}" dt="2025-11-02T19:38:06.356" v="99" actId="1076"/>
        <pc:sldMkLst>
          <pc:docMk/>
          <pc:sldMk cId="0" sldId="268"/>
        </pc:sldMkLst>
        <pc:spChg chg="mod">
          <ac:chgData name="maryam alaamri" userId="a92e79e885c1df2b" providerId="Windows Live" clId="Web-{29E7E2DD-BB85-72A9-4029-65F21AD4149B}" dt="2025-11-02T19:37:59.855" v="98" actId="1076"/>
          <ac:spMkLst>
            <pc:docMk/>
            <pc:sldMk cId="0" sldId="268"/>
            <ac:spMk id="3" creationId="{00000000-0000-0000-0000-000000000000}"/>
          </ac:spMkLst>
        </pc:spChg>
        <pc:spChg chg="mod">
          <ac:chgData name="maryam alaamri" userId="a92e79e885c1df2b" providerId="Windows Live" clId="Web-{29E7E2DD-BB85-72A9-4029-65F21AD4149B}" dt="2025-11-02T19:38:06.356" v="99" actId="1076"/>
          <ac:spMkLst>
            <pc:docMk/>
            <pc:sldMk cId="0" sldId="268"/>
            <ac:spMk id="4" creationId="{00000000-0000-0000-0000-000000000000}"/>
          </ac:spMkLst>
        </pc:spChg>
      </pc:sldChg>
      <pc:sldChg chg="modSp">
        <pc:chgData name="maryam alaamri" userId="a92e79e885c1df2b" providerId="Windows Live" clId="Web-{29E7E2DD-BB85-72A9-4029-65F21AD4149B}" dt="2025-11-02T19:38:40.436" v="102" actId="1076"/>
        <pc:sldMkLst>
          <pc:docMk/>
          <pc:sldMk cId="0" sldId="269"/>
        </pc:sldMkLst>
        <pc:spChg chg="mod">
          <ac:chgData name="maryam alaamri" userId="a92e79e885c1df2b" providerId="Windows Live" clId="Web-{29E7E2DD-BB85-72A9-4029-65F21AD4149B}" dt="2025-11-02T19:38:40.436" v="102" actId="1076"/>
          <ac:spMkLst>
            <pc:docMk/>
            <pc:sldMk cId="0" sldId="269"/>
            <ac:spMk id="2" creationId="{00000000-0000-0000-0000-000000000000}"/>
          </ac:spMkLst>
        </pc:spChg>
        <pc:spChg chg="mod">
          <ac:chgData name="maryam alaamri" userId="a92e79e885c1df2b" providerId="Windows Live" clId="Web-{29E7E2DD-BB85-72A9-4029-65F21AD4149B}" dt="2025-11-02T19:38:32.686" v="101" actId="1076"/>
          <ac:spMkLst>
            <pc:docMk/>
            <pc:sldMk cId="0" sldId="269"/>
            <ac:spMk id="3" creationId="{00000000-0000-0000-0000-000000000000}"/>
          </ac:spMkLst>
        </pc:spChg>
      </pc:sldChg>
      <pc:sldChg chg="delSp modSp">
        <pc:chgData name="maryam alaamri" userId="a92e79e885c1df2b" providerId="Windows Live" clId="Web-{29E7E2DD-BB85-72A9-4029-65F21AD4149B}" dt="2025-11-02T19:43:06.574" v="126" actId="1076"/>
        <pc:sldMkLst>
          <pc:docMk/>
          <pc:sldMk cId="0" sldId="270"/>
        </pc:sldMkLst>
        <pc:spChg chg="del mod">
          <ac:chgData name="maryam alaamri" userId="a92e79e885c1df2b" providerId="Windows Live" clId="Web-{29E7E2DD-BB85-72A9-4029-65F21AD4149B}" dt="2025-11-02T19:42:33.120" v="118"/>
          <ac:spMkLst>
            <pc:docMk/>
            <pc:sldMk cId="0" sldId="270"/>
            <ac:spMk id="4" creationId="{00000000-0000-0000-0000-000000000000}"/>
          </ac:spMkLst>
        </pc:spChg>
        <pc:spChg chg="mod">
          <ac:chgData name="maryam alaamri" userId="a92e79e885c1df2b" providerId="Windows Live" clId="Web-{29E7E2DD-BB85-72A9-4029-65F21AD4149B}" dt="2025-11-02T19:43:06.574" v="126" actId="1076"/>
          <ac:spMkLst>
            <pc:docMk/>
            <pc:sldMk cId="0" sldId="270"/>
            <ac:spMk id="5" creationId="{00000000-0000-0000-0000-000000000000}"/>
          </ac:spMkLst>
        </pc:spChg>
      </pc:sldChg>
      <pc:sldChg chg="addSp delSp modSp">
        <pc:chgData name="maryam alaamri" userId="a92e79e885c1df2b" providerId="Windows Live" clId="Web-{29E7E2DD-BB85-72A9-4029-65F21AD4149B}" dt="2025-11-02T19:44:39.077" v="141" actId="1076"/>
        <pc:sldMkLst>
          <pc:docMk/>
          <pc:sldMk cId="0" sldId="271"/>
        </pc:sldMkLst>
        <pc:spChg chg="del">
          <ac:chgData name="maryam alaamri" userId="a92e79e885c1df2b" providerId="Windows Live" clId="Web-{29E7E2DD-BB85-72A9-4029-65F21AD4149B}" dt="2025-11-02T19:43:32.700" v="127"/>
          <ac:spMkLst>
            <pc:docMk/>
            <pc:sldMk cId="0" sldId="271"/>
            <ac:spMk id="4" creationId="{00000000-0000-0000-0000-000000000000}"/>
          </ac:spMkLst>
        </pc:spChg>
        <pc:spChg chg="add del mod">
          <ac:chgData name="maryam alaamri" userId="a92e79e885c1df2b" providerId="Windows Live" clId="Web-{29E7E2DD-BB85-72A9-4029-65F21AD4149B}" dt="2025-11-02T19:44:39.077" v="141" actId="1076"/>
          <ac:spMkLst>
            <pc:docMk/>
            <pc:sldMk cId="0" sldId="271"/>
            <ac:spMk id="5" creationId="{00000000-0000-0000-0000-000000000000}"/>
          </ac:spMkLst>
        </pc:spChg>
      </pc:sldChg>
      <pc:sldChg chg="delSp modSp">
        <pc:chgData name="maryam alaamri" userId="a92e79e885c1df2b" providerId="Windows Live" clId="Web-{29E7E2DD-BB85-72A9-4029-65F21AD4149B}" dt="2025-11-02T19:45:50.219" v="161" actId="20577"/>
        <pc:sldMkLst>
          <pc:docMk/>
          <pc:sldMk cId="0" sldId="272"/>
        </pc:sldMkLst>
        <pc:spChg chg="del mod">
          <ac:chgData name="maryam alaamri" userId="a92e79e885c1df2b" providerId="Windows Live" clId="Web-{29E7E2DD-BB85-72A9-4029-65F21AD4149B}" dt="2025-11-02T19:44:59.905" v="144"/>
          <ac:spMkLst>
            <pc:docMk/>
            <pc:sldMk cId="0" sldId="272"/>
            <ac:spMk id="4" creationId="{00000000-0000-0000-0000-000000000000}"/>
          </ac:spMkLst>
        </pc:spChg>
        <pc:spChg chg="mod">
          <ac:chgData name="maryam alaamri" userId="a92e79e885c1df2b" providerId="Windows Live" clId="Web-{29E7E2DD-BB85-72A9-4029-65F21AD4149B}" dt="2025-11-02T19:45:50.219" v="161" actId="20577"/>
          <ac:spMkLst>
            <pc:docMk/>
            <pc:sldMk cId="0" sldId="272"/>
            <ac:spMk id="5" creationId="{00000000-0000-0000-0000-000000000000}"/>
          </ac:spMkLst>
        </pc:spChg>
      </pc:sldChg>
      <pc:sldChg chg="delSp modSp">
        <pc:chgData name="maryam alaamri" userId="a92e79e885c1df2b" providerId="Windows Live" clId="Web-{29E7E2DD-BB85-72A9-4029-65F21AD4149B}" dt="2025-11-02T19:47:20.424" v="178" actId="20577"/>
        <pc:sldMkLst>
          <pc:docMk/>
          <pc:sldMk cId="0" sldId="273"/>
        </pc:sldMkLst>
        <pc:spChg chg="mod">
          <ac:chgData name="maryam alaamri" userId="a92e79e885c1df2b" providerId="Windows Live" clId="Web-{29E7E2DD-BB85-72A9-4029-65F21AD4149B}" dt="2025-11-02T18:09:58.015" v="2" actId="14100"/>
          <ac:spMkLst>
            <pc:docMk/>
            <pc:sldMk cId="0" sldId="273"/>
            <ac:spMk id="2" creationId="{00000000-0000-0000-0000-000000000000}"/>
          </ac:spMkLst>
        </pc:spChg>
        <pc:spChg chg="del mod">
          <ac:chgData name="maryam alaamri" userId="a92e79e885c1df2b" providerId="Windows Live" clId="Web-{29E7E2DD-BB85-72A9-4029-65F21AD4149B}" dt="2025-11-02T19:46:15.970" v="165"/>
          <ac:spMkLst>
            <pc:docMk/>
            <pc:sldMk cId="0" sldId="273"/>
            <ac:spMk id="4" creationId="{00000000-0000-0000-0000-000000000000}"/>
          </ac:spMkLst>
        </pc:spChg>
        <pc:spChg chg="mod">
          <ac:chgData name="maryam alaamri" userId="a92e79e885c1df2b" providerId="Windows Live" clId="Web-{29E7E2DD-BB85-72A9-4029-65F21AD4149B}" dt="2025-11-02T19:47:20.424" v="178" actId="20577"/>
          <ac:spMkLst>
            <pc:docMk/>
            <pc:sldMk cId="0" sldId="273"/>
            <ac:spMk id="5" creationId="{00000000-0000-0000-0000-000000000000}"/>
          </ac:spMkLst>
        </pc:spChg>
      </pc:sldChg>
      <pc:sldChg chg="delSp modSp">
        <pc:chgData name="maryam alaamri" userId="a92e79e885c1df2b" providerId="Windows Live" clId="Web-{29E7E2DD-BB85-72A9-4029-65F21AD4149B}" dt="2025-11-02T19:48:38.567" v="196" actId="20577"/>
        <pc:sldMkLst>
          <pc:docMk/>
          <pc:sldMk cId="0" sldId="274"/>
        </pc:sldMkLst>
        <pc:spChg chg="del">
          <ac:chgData name="maryam alaamri" userId="a92e79e885c1df2b" providerId="Windows Live" clId="Web-{29E7E2DD-BB85-72A9-4029-65F21AD4149B}" dt="2025-11-02T19:47:46.534" v="180"/>
          <ac:spMkLst>
            <pc:docMk/>
            <pc:sldMk cId="0" sldId="274"/>
            <ac:spMk id="4" creationId="{00000000-0000-0000-0000-000000000000}"/>
          </ac:spMkLst>
        </pc:spChg>
        <pc:spChg chg="mod">
          <ac:chgData name="maryam alaamri" userId="a92e79e885c1df2b" providerId="Windows Live" clId="Web-{29E7E2DD-BB85-72A9-4029-65F21AD4149B}" dt="2025-11-02T19:48:38.567" v="196" actId="20577"/>
          <ac:spMkLst>
            <pc:docMk/>
            <pc:sldMk cId="0" sldId="274"/>
            <ac:spMk id="5" creationId="{00000000-0000-0000-0000-000000000000}"/>
          </ac:spMkLst>
        </pc:spChg>
      </pc:sldChg>
      <pc:sldChg chg="delSp modSp">
        <pc:chgData name="maryam alaamri" userId="a92e79e885c1df2b" providerId="Windows Live" clId="Web-{29E7E2DD-BB85-72A9-4029-65F21AD4149B}" dt="2025-11-02T19:52:04.820" v="220" actId="20577"/>
        <pc:sldMkLst>
          <pc:docMk/>
          <pc:sldMk cId="0" sldId="275"/>
        </pc:sldMkLst>
        <pc:spChg chg="del">
          <ac:chgData name="maryam alaamri" userId="a92e79e885c1df2b" providerId="Windows Live" clId="Web-{29E7E2DD-BB85-72A9-4029-65F21AD4149B}" dt="2025-11-02T19:48:53.192" v="197"/>
          <ac:spMkLst>
            <pc:docMk/>
            <pc:sldMk cId="0" sldId="275"/>
            <ac:spMk id="4" creationId="{00000000-0000-0000-0000-000000000000}"/>
          </ac:spMkLst>
        </pc:spChg>
        <pc:spChg chg="mod">
          <ac:chgData name="maryam alaamri" userId="a92e79e885c1df2b" providerId="Windows Live" clId="Web-{29E7E2DD-BB85-72A9-4029-65F21AD4149B}" dt="2025-11-02T19:52:04.820" v="220" actId="20577"/>
          <ac:spMkLst>
            <pc:docMk/>
            <pc:sldMk cId="0" sldId="275"/>
            <ac:spMk id="5" creationId="{00000000-0000-0000-0000-000000000000}"/>
          </ac:spMkLst>
        </pc:spChg>
      </pc:sldChg>
      <pc:sldChg chg="delSp modSp">
        <pc:chgData name="maryam alaamri" userId="a92e79e885c1df2b" providerId="Windows Live" clId="Web-{29E7E2DD-BB85-72A9-4029-65F21AD4149B}" dt="2025-11-02T19:53:26.478" v="233" actId="20577"/>
        <pc:sldMkLst>
          <pc:docMk/>
          <pc:sldMk cId="0" sldId="276"/>
        </pc:sldMkLst>
        <pc:spChg chg="del">
          <ac:chgData name="maryam alaamri" userId="a92e79e885c1df2b" providerId="Windows Live" clId="Web-{29E7E2DD-BB85-72A9-4029-65F21AD4149B}" dt="2025-11-02T19:52:32.383" v="230"/>
          <ac:spMkLst>
            <pc:docMk/>
            <pc:sldMk cId="0" sldId="276"/>
            <ac:spMk id="4" creationId="{00000000-0000-0000-0000-000000000000}"/>
          </ac:spMkLst>
        </pc:spChg>
        <pc:spChg chg="mod">
          <ac:chgData name="maryam alaamri" userId="a92e79e885c1df2b" providerId="Windows Live" clId="Web-{29E7E2DD-BB85-72A9-4029-65F21AD4149B}" dt="2025-11-02T19:53:26.478" v="233" actId="20577"/>
          <ac:spMkLst>
            <pc:docMk/>
            <pc:sldMk cId="0" sldId="276"/>
            <ac:spMk id="5" creationId="{00000000-0000-0000-0000-000000000000}"/>
          </ac:spMkLst>
        </pc:spChg>
      </pc:sldChg>
      <pc:sldChg chg="addSp delSp modSp">
        <pc:chgData name="maryam alaamri" userId="a92e79e885c1df2b" providerId="Windows Live" clId="Web-{29E7E2DD-BB85-72A9-4029-65F21AD4149B}" dt="2025-11-02T20:00:43.813" v="263" actId="20577"/>
        <pc:sldMkLst>
          <pc:docMk/>
          <pc:sldMk cId="0" sldId="278"/>
        </pc:sldMkLst>
        <pc:spChg chg="del">
          <ac:chgData name="maryam alaamri" userId="a92e79e885c1df2b" providerId="Windows Live" clId="Web-{29E7E2DD-BB85-72A9-4029-65F21AD4149B}" dt="2025-11-02T19:23:44.221" v="3"/>
          <ac:spMkLst>
            <pc:docMk/>
            <pc:sldMk cId="0" sldId="278"/>
            <ac:spMk id="2" creationId="{00000000-0000-0000-0000-000000000000}"/>
          </ac:spMkLst>
        </pc:spChg>
        <pc:spChg chg="mod">
          <ac:chgData name="maryam alaamri" userId="a92e79e885c1df2b" providerId="Windows Live" clId="Web-{29E7E2DD-BB85-72A9-4029-65F21AD4149B}" dt="2025-11-02T19:49:38.755" v="214" actId="1076"/>
          <ac:spMkLst>
            <pc:docMk/>
            <pc:sldMk cId="0" sldId="278"/>
            <ac:spMk id="4" creationId="{00000000-0000-0000-0000-000000000000}"/>
          </ac:spMkLst>
        </pc:spChg>
        <pc:spChg chg="mod">
          <ac:chgData name="maryam alaamri" userId="a92e79e885c1df2b" providerId="Windows Live" clId="Web-{29E7E2DD-BB85-72A9-4029-65F21AD4149B}" dt="2025-11-02T20:00:43.813" v="263" actId="20577"/>
          <ac:spMkLst>
            <pc:docMk/>
            <pc:sldMk cId="0" sldId="278"/>
            <ac:spMk id="5" creationId="{00000000-0000-0000-0000-000000000000}"/>
          </ac:spMkLst>
        </pc:spChg>
        <pc:picChg chg="add mod modCrop">
          <ac:chgData name="maryam alaamri" userId="a92e79e885c1df2b" providerId="Windows Live" clId="Web-{29E7E2DD-BB85-72A9-4029-65F21AD4149B}" dt="2025-11-02T19:24:06.737" v="10" actId="1076"/>
          <ac:picMkLst>
            <pc:docMk/>
            <pc:sldMk cId="0" sldId="278"/>
            <ac:picMk id="6" creationId="{DAB09400-863D-C3EA-AA54-3D35FA258B85}"/>
          </ac:picMkLst>
        </pc:picChg>
      </pc:sldChg>
      <pc:sldChg chg="modSp">
        <pc:chgData name="maryam alaamri" userId="a92e79e885c1df2b" providerId="Windows Live" clId="Web-{29E7E2DD-BB85-72A9-4029-65F21AD4149B}" dt="2025-11-02T19:25:57.601" v="27" actId="1076"/>
        <pc:sldMkLst>
          <pc:docMk/>
          <pc:sldMk cId="0" sldId="279"/>
        </pc:sldMkLst>
        <pc:spChg chg="mod">
          <ac:chgData name="maryam alaamri" userId="a92e79e885c1df2b" providerId="Windows Live" clId="Web-{29E7E2DD-BB85-72A9-4029-65F21AD4149B}" dt="2025-11-02T19:25:25.959" v="21" actId="1076"/>
          <ac:spMkLst>
            <pc:docMk/>
            <pc:sldMk cId="0" sldId="279"/>
            <ac:spMk id="2" creationId="{00000000-0000-0000-0000-000000000000}"/>
          </ac:spMkLst>
        </pc:spChg>
        <pc:spChg chg="mod">
          <ac:chgData name="maryam alaamri" userId="a92e79e885c1df2b" providerId="Windows Live" clId="Web-{29E7E2DD-BB85-72A9-4029-65F21AD4149B}" dt="2025-11-02T19:25:57.601" v="27" actId="1076"/>
          <ac:spMkLst>
            <pc:docMk/>
            <pc:sldMk cId="0" sldId="279"/>
            <ac:spMk id="3" creationId="{00000000-0000-0000-0000-000000000000}"/>
          </ac:spMkLst>
        </pc:spChg>
      </pc:sldChg>
      <pc:sldChg chg="modSp">
        <pc:chgData name="maryam alaamri" userId="a92e79e885c1df2b" providerId="Windows Live" clId="Web-{29E7E2DD-BB85-72A9-4029-65F21AD4149B}" dt="2025-11-02T19:27:12.088" v="33" actId="1076"/>
        <pc:sldMkLst>
          <pc:docMk/>
          <pc:sldMk cId="0" sldId="280"/>
        </pc:sldMkLst>
        <pc:spChg chg="mod">
          <ac:chgData name="maryam alaamri" userId="a92e79e885c1df2b" providerId="Windows Live" clId="Web-{29E7E2DD-BB85-72A9-4029-65F21AD4149B}" dt="2025-11-02T19:27:12.088" v="33" actId="1076"/>
          <ac:spMkLst>
            <pc:docMk/>
            <pc:sldMk cId="0" sldId="280"/>
            <ac:spMk id="3" creationId="{00000000-0000-0000-0000-000000000000}"/>
          </ac:spMkLst>
        </pc:spChg>
        <pc:spChg chg="mod">
          <ac:chgData name="maryam alaamri" userId="a92e79e885c1df2b" providerId="Windows Live" clId="Web-{29E7E2DD-BB85-72A9-4029-65F21AD4149B}" dt="2025-11-02T19:26:35.368" v="30" actId="1076"/>
          <ac:spMkLst>
            <pc:docMk/>
            <pc:sldMk cId="0" sldId="280"/>
            <ac:spMk id="4" creationId="{00000000-0000-0000-0000-000000000000}"/>
          </ac:spMkLst>
        </pc:spChg>
        <pc:spChg chg="mod">
          <ac:chgData name="maryam alaamri" userId="a92e79e885c1df2b" providerId="Windows Live" clId="Web-{29E7E2DD-BB85-72A9-4029-65F21AD4149B}" dt="2025-11-02T19:26:42.884" v="31" actId="1076"/>
          <ac:spMkLst>
            <pc:docMk/>
            <pc:sldMk cId="0" sldId="280"/>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www.kaggle.com/datasets/adilshamim8/student-depression-data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1188755">
            <a:off x="8969097" y="8708802"/>
            <a:ext cx="4476094" cy="3731943"/>
          </a:xfrm>
          <a:custGeom>
            <a:avLst/>
            <a:gdLst/>
            <a:ahLst/>
            <a:cxnLst/>
            <a:rect l="l" t="t" r="r" b="b"/>
            <a:pathLst>
              <a:path w="4476094" h="3731943">
                <a:moveTo>
                  <a:pt x="0" y="0"/>
                </a:moveTo>
                <a:lnTo>
                  <a:pt x="4476094" y="0"/>
                </a:lnTo>
                <a:lnTo>
                  <a:pt x="4476094" y="3731943"/>
                </a:lnTo>
                <a:lnTo>
                  <a:pt x="0" y="373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15131" y="2832709"/>
            <a:ext cx="10864439" cy="3977376"/>
          </a:xfrm>
          <a:prstGeom prst="rect">
            <a:avLst/>
          </a:prstGeom>
        </p:spPr>
        <p:txBody>
          <a:bodyPr lIns="0" tIns="0" rIns="0" bIns="0" rtlCol="0" anchor="t">
            <a:spAutoFit/>
          </a:bodyPr>
          <a:lstStyle/>
          <a:p>
            <a:pPr algn="ctr">
              <a:lnSpc>
                <a:spcPts val="7760"/>
              </a:lnSpc>
            </a:pPr>
            <a:r>
              <a:rPr lang="en-US" sz="7253">
                <a:solidFill>
                  <a:srgbClr val="558DFD"/>
                </a:solidFill>
                <a:latin typeface="Bobby Jones Soft"/>
                <a:ea typeface="Bobby Jones Soft"/>
                <a:cs typeface="Bobby Jones Soft"/>
                <a:sym typeface="Bobby Jones Soft"/>
              </a:rPr>
              <a:t>Data Analysis and Visualization with Pandas &amp; Matplotlib: Student Depression Dataset</a:t>
            </a:r>
          </a:p>
        </p:txBody>
      </p:sp>
      <p:sp>
        <p:nvSpPr>
          <p:cNvPr id="4" name="Freeform 4"/>
          <p:cNvSpPr/>
          <p:nvPr/>
        </p:nvSpPr>
        <p:spPr>
          <a:xfrm rot="1211726">
            <a:off x="7034241" y="-886571"/>
            <a:ext cx="2907225" cy="2671013"/>
          </a:xfrm>
          <a:custGeom>
            <a:avLst/>
            <a:gdLst/>
            <a:ahLst/>
            <a:cxnLst/>
            <a:rect l="l" t="t" r="r" b="b"/>
            <a:pathLst>
              <a:path w="2907225" h="2671013">
                <a:moveTo>
                  <a:pt x="0" y="0"/>
                </a:moveTo>
                <a:lnTo>
                  <a:pt x="2907225" y="0"/>
                </a:lnTo>
                <a:lnTo>
                  <a:pt x="2907225" y="2671013"/>
                </a:lnTo>
                <a:lnTo>
                  <a:pt x="0" y="2671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2066" y="7281896"/>
            <a:ext cx="3423717" cy="3059947"/>
          </a:xfrm>
          <a:custGeom>
            <a:avLst/>
            <a:gdLst/>
            <a:ahLst/>
            <a:cxnLst/>
            <a:rect l="l" t="t" r="r" b="b"/>
            <a:pathLst>
              <a:path w="3423717" h="3059947">
                <a:moveTo>
                  <a:pt x="0" y="0"/>
                </a:moveTo>
                <a:lnTo>
                  <a:pt x="3423717" y="0"/>
                </a:lnTo>
                <a:lnTo>
                  <a:pt x="3423717" y="3059947"/>
                </a:lnTo>
                <a:lnTo>
                  <a:pt x="0" y="3059947"/>
                </a:lnTo>
                <a:lnTo>
                  <a:pt x="0" y="0"/>
                </a:lnTo>
                <a:close/>
              </a:path>
            </a:pathLst>
          </a:custGeom>
          <a:blipFill>
            <a:blip r:embed="rId6"/>
            <a:stretch>
              <a:fillRect/>
            </a:stretch>
          </a:blipFill>
        </p:spPr>
      </p:sp>
      <p:sp>
        <p:nvSpPr>
          <p:cNvPr id="6" name="Freeform 6"/>
          <p:cNvSpPr/>
          <p:nvPr/>
        </p:nvSpPr>
        <p:spPr>
          <a:xfrm>
            <a:off x="15862472" y="4238079"/>
            <a:ext cx="2281472" cy="2264880"/>
          </a:xfrm>
          <a:custGeom>
            <a:avLst/>
            <a:gdLst/>
            <a:ahLst/>
            <a:cxnLst/>
            <a:rect l="l" t="t" r="r" b="b"/>
            <a:pathLst>
              <a:path w="2281472" h="2264880">
                <a:moveTo>
                  <a:pt x="0" y="0"/>
                </a:moveTo>
                <a:lnTo>
                  <a:pt x="2281472" y="0"/>
                </a:lnTo>
                <a:lnTo>
                  <a:pt x="2281472" y="2264880"/>
                </a:lnTo>
                <a:lnTo>
                  <a:pt x="0" y="2264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089712" y="7654939"/>
            <a:ext cx="4198288" cy="2686904"/>
          </a:xfrm>
          <a:custGeom>
            <a:avLst/>
            <a:gdLst/>
            <a:ahLst/>
            <a:cxnLst/>
            <a:rect l="l" t="t" r="r" b="b"/>
            <a:pathLst>
              <a:path w="4198288" h="2686904">
                <a:moveTo>
                  <a:pt x="0" y="0"/>
                </a:moveTo>
                <a:lnTo>
                  <a:pt x="4198288" y="0"/>
                </a:lnTo>
                <a:lnTo>
                  <a:pt x="4198288" y="2686904"/>
                </a:lnTo>
                <a:lnTo>
                  <a:pt x="0" y="268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55416" y="3687283"/>
            <a:ext cx="2438042" cy="2794318"/>
          </a:xfrm>
          <a:custGeom>
            <a:avLst/>
            <a:gdLst/>
            <a:ahLst/>
            <a:cxnLst/>
            <a:rect l="l" t="t" r="r" b="b"/>
            <a:pathLst>
              <a:path w="2438042" h="2794318">
                <a:moveTo>
                  <a:pt x="0" y="0"/>
                </a:moveTo>
                <a:lnTo>
                  <a:pt x="2438043" y="0"/>
                </a:lnTo>
                <a:lnTo>
                  <a:pt x="2438043" y="2794318"/>
                </a:lnTo>
                <a:lnTo>
                  <a:pt x="0" y="2794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4470608" y="207122"/>
            <a:ext cx="3673337" cy="2878978"/>
          </a:xfrm>
          <a:custGeom>
            <a:avLst/>
            <a:gdLst/>
            <a:ahLst/>
            <a:cxnLst/>
            <a:rect l="l" t="t" r="r" b="b"/>
            <a:pathLst>
              <a:path w="3673337" h="2878978">
                <a:moveTo>
                  <a:pt x="0" y="0"/>
                </a:moveTo>
                <a:lnTo>
                  <a:pt x="3673336" y="0"/>
                </a:lnTo>
                <a:lnTo>
                  <a:pt x="3673336" y="2878978"/>
                </a:lnTo>
                <a:lnTo>
                  <a:pt x="0" y="2878978"/>
                </a:lnTo>
                <a:lnTo>
                  <a:pt x="0" y="0"/>
                </a:lnTo>
                <a:close/>
              </a:path>
            </a:pathLst>
          </a:custGeom>
          <a:blipFill>
            <a:blip r:embed="rId13"/>
            <a:stretch>
              <a:fillRect/>
            </a:stretch>
          </a:blipFill>
        </p:spPr>
      </p:sp>
      <p:sp>
        <p:nvSpPr>
          <p:cNvPr id="10" name="Freeform 10"/>
          <p:cNvSpPr/>
          <p:nvPr/>
        </p:nvSpPr>
        <p:spPr>
          <a:xfrm>
            <a:off x="251993" y="415637"/>
            <a:ext cx="1989281" cy="1783120"/>
          </a:xfrm>
          <a:custGeom>
            <a:avLst/>
            <a:gdLst/>
            <a:ahLst/>
            <a:cxnLst/>
            <a:rect l="l" t="t" r="r" b="b"/>
            <a:pathLst>
              <a:path w="1989281" h="1783120">
                <a:moveTo>
                  <a:pt x="0" y="0"/>
                </a:moveTo>
                <a:lnTo>
                  <a:pt x="1989281" y="0"/>
                </a:lnTo>
                <a:lnTo>
                  <a:pt x="1989281" y="1783120"/>
                </a:lnTo>
                <a:lnTo>
                  <a:pt x="0" y="17831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3800297" y="7645454"/>
            <a:ext cx="5722425" cy="2325252"/>
          </a:xfrm>
          <a:prstGeom prst="rect">
            <a:avLst/>
          </a:prstGeom>
        </p:spPr>
        <p:txBody>
          <a:bodyPr lIns="0" tIns="0" rIns="0" bIns="0" rtlCol="0" anchor="t">
            <a:spAutoFit/>
          </a:bodyPr>
          <a:lstStyle/>
          <a:p>
            <a:pPr algn="l">
              <a:lnSpc>
                <a:spcPts val="4572"/>
              </a:lnSpc>
            </a:pPr>
            <a:r>
              <a:rPr lang="en-US" sz="3250" dirty="0">
                <a:solidFill>
                  <a:srgbClr val="558DFD"/>
                </a:solidFill>
                <a:latin typeface="Bricolage Grotesque"/>
                <a:ea typeface="Bricolage Grotesque"/>
                <a:cs typeface="Bricolage Grotesque"/>
                <a:sym typeface="Bricolage Grotesque"/>
              </a:rPr>
              <a:t>By:</a:t>
            </a:r>
          </a:p>
          <a:p>
            <a:pPr algn="l">
              <a:lnSpc>
                <a:spcPts val="4572"/>
              </a:lnSpc>
            </a:pPr>
            <a:r>
              <a:rPr lang="en-US" sz="3250" dirty="0">
                <a:solidFill>
                  <a:srgbClr val="FD7489"/>
                </a:solidFill>
                <a:latin typeface="Bricolage Grotesque"/>
                <a:ea typeface="Bricolage Grotesque"/>
                <a:cs typeface="Bricolage Grotesque"/>
                <a:sym typeface="Bricolage Grotesque"/>
              </a:rPr>
              <a:t>Sahab Al-Amri </a:t>
            </a:r>
            <a:endParaRPr lang="en-US" sz="3250" dirty="0">
              <a:solidFill>
                <a:srgbClr val="FD7489"/>
              </a:solidFill>
              <a:latin typeface="Bricolage Grotesque"/>
              <a:ea typeface="Bricolage Grotesque"/>
              <a:cs typeface="Bricolage Grotesque"/>
            </a:endParaRPr>
          </a:p>
          <a:p>
            <a:pPr algn="l">
              <a:lnSpc>
                <a:spcPts val="4572"/>
              </a:lnSpc>
            </a:pPr>
            <a:r>
              <a:rPr lang="en-US" sz="3250" dirty="0">
                <a:solidFill>
                  <a:srgbClr val="FD7489"/>
                </a:solidFill>
                <a:latin typeface="Bricolage Grotesque"/>
                <a:ea typeface="Bricolage Grotesque"/>
                <a:cs typeface="Bricolage Grotesque"/>
                <a:sym typeface="Bricolage Grotesque"/>
              </a:rPr>
              <a:t>Maryam AL-</a:t>
            </a:r>
            <a:r>
              <a:rPr lang="en-US" sz="3250" err="1">
                <a:solidFill>
                  <a:srgbClr val="FD7489"/>
                </a:solidFill>
                <a:latin typeface="Bricolage Grotesque"/>
                <a:ea typeface="Bricolage Grotesque"/>
                <a:cs typeface="Bricolage Grotesque"/>
                <a:sym typeface="Bricolage Grotesque"/>
              </a:rPr>
              <a:t>Aamri</a:t>
            </a:r>
            <a:endParaRPr lang="en-US" sz="3250" err="1">
              <a:solidFill>
                <a:srgbClr val="FD7489"/>
              </a:solidFill>
              <a:latin typeface="Bricolage Grotesque"/>
              <a:ea typeface="Bricolage Grotesque"/>
              <a:cs typeface="Bricolage Grotesque"/>
            </a:endParaRPr>
          </a:p>
          <a:p>
            <a:pPr algn="l">
              <a:lnSpc>
                <a:spcPts val="4572"/>
              </a:lnSpc>
              <a:spcBef>
                <a:spcPct val="0"/>
              </a:spcBef>
            </a:pPr>
            <a:endParaRPr lang="en-US" sz="3266">
              <a:solidFill>
                <a:srgbClr val="000000"/>
              </a:solidFill>
              <a:latin typeface="Bricolage Grotesque"/>
              <a:ea typeface="Bricolage Grotesque"/>
              <a:cs typeface="Bricolage Grotesque"/>
              <a:sym typeface="Bricolage Grotesq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0908301">
            <a:off x="15211595" y="277731"/>
            <a:ext cx="3050901" cy="2548915"/>
          </a:xfrm>
          <a:custGeom>
            <a:avLst/>
            <a:gdLst/>
            <a:ahLst/>
            <a:cxnLst/>
            <a:rect l="l" t="t" r="r" b="b"/>
            <a:pathLst>
              <a:path w="3778264" h="3513785">
                <a:moveTo>
                  <a:pt x="0" y="0"/>
                </a:moveTo>
                <a:lnTo>
                  <a:pt x="3778264" y="0"/>
                </a:lnTo>
                <a:lnTo>
                  <a:pt x="3778264" y="3513785"/>
                </a:lnTo>
                <a:lnTo>
                  <a:pt x="0" y="3513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09309" y="1023217"/>
            <a:ext cx="11301259" cy="3107846"/>
          </a:xfrm>
          <a:custGeom>
            <a:avLst/>
            <a:gdLst/>
            <a:ahLst/>
            <a:cxnLst/>
            <a:rect l="l" t="t" r="r" b="b"/>
            <a:pathLst>
              <a:path w="11301259" h="3107846">
                <a:moveTo>
                  <a:pt x="0" y="0"/>
                </a:moveTo>
                <a:lnTo>
                  <a:pt x="11301259" y="0"/>
                </a:lnTo>
                <a:lnTo>
                  <a:pt x="11301259" y="3107846"/>
                </a:lnTo>
                <a:lnTo>
                  <a:pt x="0" y="3107846"/>
                </a:lnTo>
                <a:lnTo>
                  <a:pt x="0" y="0"/>
                </a:lnTo>
                <a:close/>
              </a:path>
            </a:pathLst>
          </a:custGeom>
          <a:blipFill>
            <a:blip r:embed="rId4"/>
            <a:stretch>
              <a:fillRect/>
            </a:stretch>
          </a:blipFill>
        </p:spPr>
      </p:sp>
      <p:sp>
        <p:nvSpPr>
          <p:cNvPr id="4" name="Freeform 4"/>
          <p:cNvSpPr/>
          <p:nvPr/>
        </p:nvSpPr>
        <p:spPr>
          <a:xfrm>
            <a:off x="2265419" y="5142007"/>
            <a:ext cx="13746323" cy="4868075"/>
          </a:xfrm>
          <a:custGeom>
            <a:avLst/>
            <a:gdLst/>
            <a:ahLst/>
            <a:cxnLst/>
            <a:rect l="l" t="t" r="r" b="b"/>
            <a:pathLst>
              <a:path w="13746323" h="4868075">
                <a:moveTo>
                  <a:pt x="0" y="0"/>
                </a:moveTo>
                <a:lnTo>
                  <a:pt x="13746323" y="0"/>
                </a:lnTo>
                <a:lnTo>
                  <a:pt x="13746323" y="4868075"/>
                </a:lnTo>
                <a:lnTo>
                  <a:pt x="0" y="4868075"/>
                </a:lnTo>
                <a:lnTo>
                  <a:pt x="0" y="0"/>
                </a:lnTo>
                <a:close/>
              </a:path>
            </a:pathLst>
          </a:custGeom>
          <a:blipFill>
            <a:blip r:embed="rId5"/>
            <a:stretch>
              <a:fillRect l="-232" r="-232"/>
            </a:stretch>
          </a:blipFill>
        </p:spPr>
      </p:sp>
      <p:sp>
        <p:nvSpPr>
          <p:cNvPr id="5" name="TextBox 5"/>
          <p:cNvSpPr txBox="1"/>
          <p:nvPr/>
        </p:nvSpPr>
        <p:spPr>
          <a:xfrm>
            <a:off x="2494562" y="374539"/>
            <a:ext cx="12144805" cy="595303"/>
          </a:xfrm>
          <a:prstGeom prst="rect">
            <a:avLst/>
          </a:prstGeom>
        </p:spPr>
        <p:txBody>
          <a:bodyPr lIns="0" tIns="0" rIns="0" bIns="0" rtlCol="0" anchor="t">
            <a:spAutoFit/>
          </a:bodyPr>
          <a:lstStyle/>
          <a:p>
            <a:pPr algn="ctr">
              <a:lnSpc>
                <a:spcPts val="4404"/>
              </a:lnSpc>
            </a:pPr>
            <a:r>
              <a:rPr lang="en-US" sz="4115">
                <a:solidFill>
                  <a:srgbClr val="558DFD"/>
                </a:solidFill>
                <a:latin typeface="Bobby Jones Soft"/>
                <a:ea typeface="Bobby Jones Soft"/>
                <a:cs typeface="Bobby Jones Soft"/>
                <a:sym typeface="Bobby Jones Soft"/>
              </a:rPr>
              <a:t>To Count unique values in categorical columns</a:t>
            </a:r>
          </a:p>
        </p:txBody>
      </p:sp>
      <p:sp>
        <p:nvSpPr>
          <p:cNvPr id="6" name="TextBox 6"/>
          <p:cNvSpPr txBox="1"/>
          <p:nvPr/>
        </p:nvSpPr>
        <p:spPr>
          <a:xfrm>
            <a:off x="1487857" y="4587754"/>
            <a:ext cx="14553447" cy="540902"/>
          </a:xfrm>
          <a:prstGeom prst="rect">
            <a:avLst/>
          </a:prstGeom>
        </p:spPr>
        <p:txBody>
          <a:bodyPr lIns="0" tIns="0" rIns="0" bIns="0" rtlCol="0" anchor="t">
            <a:spAutoFit/>
          </a:bodyPr>
          <a:lstStyle/>
          <a:p>
            <a:pPr algn="ctr">
              <a:lnSpc>
                <a:spcPts val="4190"/>
              </a:lnSpc>
            </a:pPr>
            <a:r>
              <a:rPr lang="en-US" sz="3915">
                <a:solidFill>
                  <a:srgbClr val="558DFD"/>
                </a:solidFill>
                <a:latin typeface="Bobby Jones Soft"/>
                <a:ea typeface="Bobby Jones Soft"/>
                <a:cs typeface="Bobby Jones Soft"/>
                <a:sym typeface="Bobby Jones Soft"/>
              </a:rPr>
              <a:t>To calculate the average performance score of each student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60116" y="1192848"/>
            <a:ext cx="16538377" cy="3349021"/>
          </a:xfrm>
          <a:custGeom>
            <a:avLst/>
            <a:gdLst/>
            <a:ahLst/>
            <a:cxnLst/>
            <a:rect l="l" t="t" r="r" b="b"/>
            <a:pathLst>
              <a:path w="16538377" h="3349021">
                <a:moveTo>
                  <a:pt x="0" y="0"/>
                </a:moveTo>
                <a:lnTo>
                  <a:pt x="16538377" y="0"/>
                </a:lnTo>
                <a:lnTo>
                  <a:pt x="16538377" y="3349022"/>
                </a:lnTo>
                <a:lnTo>
                  <a:pt x="0" y="3349022"/>
                </a:lnTo>
                <a:lnTo>
                  <a:pt x="0" y="0"/>
                </a:lnTo>
                <a:close/>
              </a:path>
            </a:pathLst>
          </a:custGeom>
          <a:blipFill>
            <a:blip r:embed="rId2"/>
            <a:stretch>
              <a:fillRect/>
            </a:stretch>
          </a:blipFill>
        </p:spPr>
      </p:sp>
      <p:sp>
        <p:nvSpPr>
          <p:cNvPr id="3" name="Freeform 3"/>
          <p:cNvSpPr/>
          <p:nvPr/>
        </p:nvSpPr>
        <p:spPr>
          <a:xfrm>
            <a:off x="860116" y="5881177"/>
            <a:ext cx="16917786" cy="3679618"/>
          </a:xfrm>
          <a:custGeom>
            <a:avLst/>
            <a:gdLst/>
            <a:ahLst/>
            <a:cxnLst/>
            <a:rect l="l" t="t" r="r" b="b"/>
            <a:pathLst>
              <a:path w="16917786" h="3679618">
                <a:moveTo>
                  <a:pt x="0" y="0"/>
                </a:moveTo>
                <a:lnTo>
                  <a:pt x="16917786" y="0"/>
                </a:lnTo>
                <a:lnTo>
                  <a:pt x="16917786" y="3679619"/>
                </a:lnTo>
                <a:lnTo>
                  <a:pt x="0" y="3679619"/>
                </a:lnTo>
                <a:lnTo>
                  <a:pt x="0" y="0"/>
                </a:lnTo>
                <a:close/>
              </a:path>
            </a:pathLst>
          </a:custGeom>
          <a:blipFill>
            <a:blip r:embed="rId3"/>
            <a:stretch>
              <a:fillRect/>
            </a:stretch>
          </a:blipFill>
        </p:spPr>
      </p:sp>
      <p:sp>
        <p:nvSpPr>
          <p:cNvPr id="4" name="TextBox 4"/>
          <p:cNvSpPr txBox="1"/>
          <p:nvPr/>
        </p:nvSpPr>
        <p:spPr>
          <a:xfrm>
            <a:off x="924791" y="369123"/>
            <a:ext cx="16230600" cy="540824"/>
          </a:xfrm>
          <a:prstGeom prst="rect">
            <a:avLst/>
          </a:prstGeom>
        </p:spPr>
        <p:txBody>
          <a:bodyPr lIns="0" tIns="0" rIns="0" bIns="0" rtlCol="0" anchor="t">
            <a:spAutoFit/>
          </a:bodyPr>
          <a:lstStyle/>
          <a:p>
            <a:pPr algn="ctr">
              <a:lnSpc>
                <a:spcPts val="4184"/>
              </a:lnSpc>
            </a:pPr>
            <a:r>
              <a:rPr lang="en-US" sz="3911">
                <a:solidFill>
                  <a:srgbClr val="558DFD"/>
                </a:solidFill>
                <a:latin typeface="Bobby Jones Soft"/>
                <a:ea typeface="Bobby Jones Soft"/>
                <a:cs typeface="Bobby Jones Soft"/>
                <a:sym typeface="Bobby Jones Soft"/>
              </a:rPr>
              <a:t>Calculate the maximum CGPA and the student that has the highest CGPA</a:t>
            </a:r>
          </a:p>
        </p:txBody>
      </p:sp>
      <p:sp>
        <p:nvSpPr>
          <p:cNvPr id="5" name="TextBox 5"/>
          <p:cNvSpPr txBox="1"/>
          <p:nvPr/>
        </p:nvSpPr>
        <p:spPr>
          <a:xfrm>
            <a:off x="1028700" y="5037180"/>
            <a:ext cx="16046290" cy="1052068"/>
          </a:xfrm>
          <a:prstGeom prst="rect">
            <a:avLst/>
          </a:prstGeom>
        </p:spPr>
        <p:txBody>
          <a:bodyPr lIns="0" tIns="0" rIns="0" bIns="0" rtlCol="0" anchor="t">
            <a:spAutoFit/>
          </a:bodyPr>
          <a:lstStyle/>
          <a:p>
            <a:pPr algn="ctr">
              <a:lnSpc>
                <a:spcPts val="4137"/>
              </a:lnSpc>
            </a:pPr>
            <a:r>
              <a:rPr lang="en-US" sz="3866">
                <a:solidFill>
                  <a:srgbClr val="558DFD"/>
                </a:solidFill>
                <a:latin typeface="Bobby Jones Soft"/>
                <a:ea typeface="Bobby Jones Soft"/>
                <a:cs typeface="Bobby Jones Soft"/>
                <a:sym typeface="Bobby Jones Soft"/>
              </a:rPr>
              <a:t>Calculate the minimum CGPA and the student that has the lowest CGPA</a:t>
            </a:r>
          </a:p>
          <a:p>
            <a:pPr algn="ctr">
              <a:lnSpc>
                <a:spcPts val="4137"/>
              </a:lnSpc>
            </a:pPr>
            <a:endParaRPr lang="en-US" sz="3866">
              <a:solidFill>
                <a:srgbClr val="558DFD"/>
              </a:solidFill>
              <a:latin typeface="Bobby Jones Soft"/>
              <a:ea typeface="Bobby Jones Soft"/>
              <a:cs typeface="Bobby Jones Soft"/>
              <a:sym typeface="Bobby Jones Sof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5474890" y="1024627"/>
            <a:ext cx="7068422" cy="1042701"/>
          </a:xfrm>
          <a:custGeom>
            <a:avLst/>
            <a:gdLst/>
            <a:ahLst/>
            <a:cxnLst/>
            <a:rect l="l" t="t" r="r" b="b"/>
            <a:pathLst>
              <a:path w="8656747" h="1042701">
                <a:moveTo>
                  <a:pt x="0" y="0"/>
                </a:moveTo>
                <a:lnTo>
                  <a:pt x="8656747" y="0"/>
                </a:lnTo>
                <a:lnTo>
                  <a:pt x="8656747" y="1042701"/>
                </a:lnTo>
                <a:lnTo>
                  <a:pt x="0" y="1042701"/>
                </a:lnTo>
                <a:lnTo>
                  <a:pt x="0" y="0"/>
                </a:lnTo>
                <a:close/>
              </a:path>
            </a:pathLst>
          </a:custGeom>
          <a:blipFill>
            <a:blip r:embed="rId2"/>
            <a:stretch>
              <a:fillRect t="-12034" b="-12034"/>
            </a:stretch>
          </a:blipFill>
        </p:spPr>
      </p:sp>
      <p:sp>
        <p:nvSpPr>
          <p:cNvPr id="3" name="Freeform 3"/>
          <p:cNvSpPr/>
          <p:nvPr/>
        </p:nvSpPr>
        <p:spPr>
          <a:xfrm>
            <a:off x="3064653" y="2067367"/>
            <a:ext cx="12165451" cy="7922750"/>
          </a:xfrm>
          <a:custGeom>
            <a:avLst/>
            <a:gdLst/>
            <a:ahLst/>
            <a:cxnLst/>
            <a:rect l="l" t="t" r="r" b="b"/>
            <a:pathLst>
              <a:path w="12165451" h="7922750">
                <a:moveTo>
                  <a:pt x="0" y="0"/>
                </a:moveTo>
                <a:lnTo>
                  <a:pt x="12165451" y="0"/>
                </a:lnTo>
                <a:lnTo>
                  <a:pt x="12165451" y="7922750"/>
                </a:lnTo>
                <a:lnTo>
                  <a:pt x="0" y="7922750"/>
                </a:lnTo>
                <a:lnTo>
                  <a:pt x="0" y="0"/>
                </a:lnTo>
                <a:close/>
              </a:path>
            </a:pathLst>
          </a:custGeom>
          <a:blipFill>
            <a:blip r:embed="rId3"/>
            <a:stretch>
              <a:fillRect/>
            </a:stretch>
          </a:blipFill>
        </p:spPr>
      </p:sp>
      <p:sp>
        <p:nvSpPr>
          <p:cNvPr id="4" name="TextBox 4"/>
          <p:cNvSpPr txBox="1"/>
          <p:nvPr/>
        </p:nvSpPr>
        <p:spPr>
          <a:xfrm>
            <a:off x="-276481" y="317500"/>
            <a:ext cx="18564481"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Filter rows using conditions (.loc[], .isin(), .between())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679402" y="439728"/>
            <a:ext cx="11925998" cy="9847272"/>
          </a:xfrm>
          <a:custGeom>
            <a:avLst/>
            <a:gdLst/>
            <a:ahLst/>
            <a:cxnLst/>
            <a:rect l="l" t="t" r="r" b="b"/>
            <a:pathLst>
              <a:path w="11925998" h="9847272">
                <a:moveTo>
                  <a:pt x="0" y="0"/>
                </a:moveTo>
                <a:lnTo>
                  <a:pt x="11925998" y="0"/>
                </a:lnTo>
                <a:lnTo>
                  <a:pt x="11925998" y="9847272"/>
                </a:lnTo>
                <a:lnTo>
                  <a:pt x="0" y="9847272"/>
                </a:lnTo>
                <a:lnTo>
                  <a:pt x="0" y="0"/>
                </a:lnTo>
                <a:close/>
              </a:path>
            </a:pathLst>
          </a:custGeom>
          <a:blipFill>
            <a:blip r:embed="rId2"/>
            <a:stretch>
              <a:fillRect t="-336" b="-336"/>
            </a:stretch>
          </a:blipFill>
        </p:spPr>
      </p:sp>
      <p:sp>
        <p:nvSpPr>
          <p:cNvPr id="3" name="TextBox 3"/>
          <p:cNvSpPr txBox="1"/>
          <p:nvPr/>
        </p:nvSpPr>
        <p:spPr>
          <a:xfrm>
            <a:off x="3998" y="1719092"/>
            <a:ext cx="6387227" cy="853400"/>
          </a:xfrm>
          <a:prstGeom prst="rect">
            <a:avLst/>
          </a:prstGeom>
        </p:spPr>
        <p:txBody>
          <a:bodyPr wrap="square" lIns="0" tIns="0" rIns="0" bIns="0" rtlCol="0" anchor="t">
            <a:spAutoFit/>
          </a:bodyPr>
          <a:lstStyle/>
          <a:p>
            <a:pPr algn="ctr">
              <a:lnSpc>
                <a:spcPts val="2219"/>
              </a:lnSpc>
            </a:pPr>
            <a:r>
              <a:rPr lang="en-US" sz="2074">
                <a:solidFill>
                  <a:srgbClr val="558DFD"/>
                </a:solidFill>
                <a:latin typeface="Bobby Jones Soft"/>
                <a:ea typeface="Bobby Jones Soft"/>
                <a:cs typeface="Bobby Jones Soft"/>
                <a:sym typeface="Bobby Jones Soft"/>
              </a:rPr>
              <a:t>using</a:t>
            </a:r>
            <a:r>
              <a:rPr lang="en-US" sz="2074">
                <a:solidFill>
                  <a:srgbClr val="000000"/>
                </a:solidFill>
                <a:latin typeface="Bobby Jones Soft"/>
                <a:ea typeface="Bobby Jones Soft"/>
                <a:cs typeface="Bobby Jones Soft"/>
                <a:sym typeface="Bobby Jones Soft"/>
              </a:rPr>
              <a:t> .loc[] </a:t>
            </a:r>
            <a:r>
              <a:rPr lang="en-US" sz="2074">
                <a:solidFill>
                  <a:srgbClr val="558DFD"/>
                </a:solidFill>
                <a:latin typeface="Bobby Jones Soft"/>
                <a:ea typeface="Bobby Jones Soft"/>
                <a:cs typeface="Bobby Jones Soft"/>
                <a:sym typeface="Bobby Jones Soft"/>
              </a:rPr>
              <a:t>method for look for first 3 student and their Academic Pressure .And </a:t>
            </a:r>
          </a:p>
          <a:p>
            <a:pPr algn="ctr">
              <a:lnSpc>
                <a:spcPts val="2219"/>
              </a:lnSpc>
            </a:pPr>
            <a:endParaRPr lang="en-US" sz="2074">
              <a:solidFill>
                <a:srgbClr val="558DFD"/>
              </a:solidFill>
              <a:latin typeface="Bobby Jones Soft"/>
              <a:ea typeface="Bobby Jones Soft"/>
              <a:cs typeface="Bobby Jones Soft"/>
              <a:sym typeface="Bobby Jones Soft"/>
            </a:endParaRPr>
          </a:p>
        </p:txBody>
      </p:sp>
      <p:sp>
        <p:nvSpPr>
          <p:cNvPr id="4" name="TextBox 4"/>
          <p:cNvSpPr txBox="1"/>
          <p:nvPr/>
        </p:nvSpPr>
        <p:spPr>
          <a:xfrm>
            <a:off x="318335" y="6416574"/>
            <a:ext cx="5759719" cy="577175"/>
          </a:xfrm>
          <a:prstGeom prst="rect">
            <a:avLst/>
          </a:prstGeom>
        </p:spPr>
        <p:txBody>
          <a:bodyPr lIns="0" tIns="0" rIns="0" bIns="0" rtlCol="0" anchor="t">
            <a:spAutoFit/>
          </a:bodyPr>
          <a:lstStyle/>
          <a:p>
            <a:pPr algn="ctr">
              <a:lnSpc>
                <a:spcPts val="2219"/>
              </a:lnSpc>
            </a:pPr>
            <a:r>
              <a:rPr lang="en-US" sz="2074">
                <a:solidFill>
                  <a:srgbClr val="558DFD"/>
                </a:solidFill>
                <a:latin typeface="Bobby Jones Soft"/>
                <a:ea typeface="Bobby Jones Soft"/>
                <a:cs typeface="Bobby Jones Soft"/>
                <a:sym typeface="Bobby Jones Soft"/>
              </a:rPr>
              <a:t>using</a:t>
            </a:r>
            <a:r>
              <a:rPr lang="en-US" sz="2074">
                <a:solidFill>
                  <a:srgbClr val="000000"/>
                </a:solidFill>
                <a:latin typeface="Bobby Jones Soft"/>
                <a:ea typeface="Bobby Jones Soft"/>
                <a:cs typeface="Bobby Jones Soft"/>
                <a:sym typeface="Bobby Jones Soft"/>
              </a:rPr>
              <a:t> .between() </a:t>
            </a:r>
            <a:r>
              <a:rPr lang="en-US" sz="2074">
                <a:solidFill>
                  <a:srgbClr val="558DFD"/>
                </a:solidFill>
                <a:latin typeface="Bobby Jones Soft"/>
                <a:ea typeface="Bobby Jones Soft"/>
                <a:cs typeface="Bobby Jones Soft"/>
                <a:sym typeface="Bobby Jones Soft"/>
              </a:rPr>
              <a:t>method for return the student age that are between 20, 25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610465" y="1279994"/>
            <a:ext cx="5381686" cy="9007006"/>
          </a:xfrm>
          <a:custGeom>
            <a:avLst/>
            <a:gdLst/>
            <a:ahLst/>
            <a:cxnLst/>
            <a:rect l="l" t="t" r="r" b="b"/>
            <a:pathLst>
              <a:path w="5381686" h="9007006">
                <a:moveTo>
                  <a:pt x="0" y="0"/>
                </a:moveTo>
                <a:lnTo>
                  <a:pt x="5381686" y="0"/>
                </a:lnTo>
                <a:lnTo>
                  <a:pt x="5381686" y="9007006"/>
                </a:lnTo>
                <a:lnTo>
                  <a:pt x="0" y="9007006"/>
                </a:lnTo>
                <a:lnTo>
                  <a:pt x="0" y="0"/>
                </a:lnTo>
                <a:close/>
              </a:path>
            </a:pathLst>
          </a:custGeom>
          <a:blipFill>
            <a:blip r:embed="rId2"/>
            <a:stretch>
              <a:fillRect/>
            </a:stretch>
          </a:blipFill>
        </p:spPr>
      </p:sp>
      <p:sp>
        <p:nvSpPr>
          <p:cNvPr id="3" name="Freeform 3"/>
          <p:cNvSpPr/>
          <p:nvPr/>
        </p:nvSpPr>
        <p:spPr>
          <a:xfrm>
            <a:off x="8802584" y="1279994"/>
            <a:ext cx="8455327" cy="9007006"/>
          </a:xfrm>
          <a:custGeom>
            <a:avLst/>
            <a:gdLst/>
            <a:ahLst/>
            <a:cxnLst/>
            <a:rect l="l" t="t" r="r" b="b"/>
            <a:pathLst>
              <a:path w="8455327" h="9007006">
                <a:moveTo>
                  <a:pt x="0" y="0"/>
                </a:moveTo>
                <a:lnTo>
                  <a:pt x="8455327" y="0"/>
                </a:lnTo>
                <a:lnTo>
                  <a:pt x="8455327" y="9007006"/>
                </a:lnTo>
                <a:lnTo>
                  <a:pt x="0" y="9007006"/>
                </a:lnTo>
                <a:lnTo>
                  <a:pt x="0" y="0"/>
                </a:lnTo>
                <a:close/>
              </a:path>
            </a:pathLst>
          </a:custGeom>
          <a:blipFill>
            <a:blip r:embed="rId3"/>
            <a:stretch>
              <a:fillRect/>
            </a:stretch>
          </a:blipFill>
        </p:spPr>
      </p:sp>
      <p:sp>
        <p:nvSpPr>
          <p:cNvPr id="4" name="TextBox 4"/>
          <p:cNvSpPr txBox="1"/>
          <p:nvPr/>
        </p:nvSpPr>
        <p:spPr>
          <a:xfrm>
            <a:off x="1028700" y="392430"/>
            <a:ext cx="16230600" cy="636270"/>
          </a:xfrm>
          <a:prstGeom prst="rect">
            <a:avLst/>
          </a:prstGeom>
        </p:spPr>
        <p:txBody>
          <a:bodyPr lIns="0" tIns="0" rIns="0" bIns="0" rtlCol="0" anchor="t">
            <a:spAutoFit/>
          </a:bodyPr>
          <a:lstStyle/>
          <a:p>
            <a:pPr algn="ctr">
              <a:lnSpc>
                <a:spcPts val="4815"/>
              </a:lnSpc>
            </a:pPr>
            <a:r>
              <a:rPr lang="en-US" sz="4500">
                <a:solidFill>
                  <a:srgbClr val="558DFD"/>
                </a:solidFill>
                <a:latin typeface="Bobby Jones Soft"/>
                <a:ea typeface="Bobby Jones Soft"/>
                <a:cs typeface="Bobby Jones Soft"/>
                <a:sym typeface="Bobby Jones Soft"/>
              </a:rPr>
              <a:t>Group data by a category and calculate aggregated statistics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321666" y="1028700"/>
            <a:ext cx="9966334" cy="9142521"/>
          </a:xfrm>
          <a:custGeom>
            <a:avLst/>
            <a:gdLst/>
            <a:ahLst/>
            <a:cxnLst/>
            <a:rect l="l" t="t" r="r" b="b"/>
            <a:pathLst>
              <a:path w="9966334" h="9142521">
                <a:moveTo>
                  <a:pt x="0" y="0"/>
                </a:moveTo>
                <a:lnTo>
                  <a:pt x="9966334" y="0"/>
                </a:lnTo>
                <a:lnTo>
                  <a:pt x="9966334" y="9142521"/>
                </a:lnTo>
                <a:lnTo>
                  <a:pt x="0" y="9142521"/>
                </a:lnTo>
                <a:lnTo>
                  <a:pt x="0" y="0"/>
                </a:lnTo>
                <a:close/>
              </a:path>
            </a:pathLst>
          </a:custGeom>
          <a:blipFill>
            <a:blip r:embed="rId2"/>
            <a:stretch>
              <a:fillRect t="-488" b="-488"/>
            </a:stretch>
          </a:blipFill>
        </p:spPr>
      </p:sp>
      <p:sp>
        <p:nvSpPr>
          <p:cNvPr id="3" name="TextBox 3"/>
          <p:cNvSpPr txBox="1"/>
          <p:nvPr/>
        </p:nvSpPr>
        <p:spPr>
          <a:xfrm>
            <a:off x="542552" y="317500"/>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545250" y="2215375"/>
            <a:ext cx="6328097" cy="3400931"/>
          </a:xfrm>
          <a:prstGeom prst="rect">
            <a:avLst/>
          </a:prstGeom>
        </p:spPr>
        <p:txBody>
          <a:bodyPr wrap="square" lIns="0" tIns="0" rIns="0" bIns="0" rtlCol="0" anchor="t">
            <a:spAutoFit/>
          </a:bodyPr>
          <a:lstStyle/>
          <a:p>
            <a:r>
              <a:rPr lang="en-US" sz="2800" b="1"/>
              <a:t>Relationship: Age vs Depression (Line Plot)</a:t>
            </a:r>
            <a:endParaRPr lang="en-US" sz="2800"/>
          </a:p>
          <a:p>
            <a:endParaRPr lang="en-US" sz="2400" b="1" dirty="0">
              <a:solidFill>
                <a:srgbClr val="FF0000"/>
              </a:solidFill>
              <a:ea typeface="+mn-lt"/>
              <a:cs typeface="+mn-lt"/>
            </a:endParaRPr>
          </a:p>
          <a:p>
            <a:r>
              <a:rPr lang="en-US" sz="2400" b="1" dirty="0">
                <a:solidFill>
                  <a:srgbClr val="FF0000"/>
                </a:solidFill>
                <a:ea typeface="+mn-lt"/>
                <a:cs typeface="+mn-lt"/>
              </a:rPr>
              <a:t>Question:</a:t>
            </a:r>
            <a:br>
              <a:rPr lang="en-US" sz="2400" b="1" dirty="0">
                <a:ea typeface="+mn-lt"/>
                <a:cs typeface="+mn-lt"/>
              </a:rPr>
            </a:br>
            <a:r>
              <a:rPr lang="en-US" sz="2400" dirty="0">
                <a:solidFill>
                  <a:srgbClr val="000000"/>
                </a:solidFill>
                <a:ea typeface="+mn-lt"/>
                <a:cs typeface="+mn-lt"/>
              </a:rPr>
              <a:t> Is depression related to age?</a:t>
            </a:r>
            <a:endParaRPr lang="en-US"/>
          </a:p>
          <a:p>
            <a:r>
              <a:rPr lang="en-US" sz="2400" b="1" dirty="0">
                <a:solidFill>
                  <a:srgbClr val="FF0000"/>
                </a:solidFill>
                <a:ea typeface="+mn-lt"/>
                <a:cs typeface="+mn-lt"/>
                <a:sym typeface="Canva Sans"/>
              </a:rPr>
              <a:t>Insight:</a:t>
            </a:r>
            <a:endParaRPr lang="en-US" sz="2400">
              <a:solidFill>
                <a:srgbClr val="FF0000"/>
              </a:solidFill>
              <a:ea typeface="Calibri"/>
              <a:cs typeface="Calibri"/>
            </a:endParaRPr>
          </a:p>
          <a:p>
            <a:pPr marL="285750" indent="-285750">
              <a:buFont typeface="Arial"/>
              <a:buChar char="•"/>
            </a:pPr>
            <a:r>
              <a:rPr lang="en-US" sz="2400" dirty="0">
                <a:solidFill>
                  <a:srgbClr val="000000"/>
                </a:solidFill>
                <a:ea typeface="+mn-lt"/>
                <a:cs typeface="+mn-lt"/>
                <a:sym typeface="Canva Sans"/>
              </a:rPr>
              <a:t>Depression levels fluctuate across ages</a:t>
            </a:r>
            <a:endParaRPr lang="en-US" sz="2400" dirty="0">
              <a:ea typeface="+mn-lt"/>
              <a:cs typeface="+mn-lt"/>
            </a:endParaRPr>
          </a:p>
          <a:p>
            <a:pPr marL="285750" indent="-285750">
              <a:buFont typeface="Arial"/>
              <a:buChar char="•"/>
            </a:pPr>
            <a:r>
              <a:rPr lang="en-US" sz="2400" dirty="0">
                <a:solidFill>
                  <a:srgbClr val="000000"/>
                </a:solidFill>
                <a:ea typeface="+mn-lt"/>
                <a:cs typeface="+mn-lt"/>
                <a:sym typeface="Canva Sans"/>
              </a:rPr>
              <a:t>Slight decrease after early 20s → older students show more stability</a:t>
            </a:r>
            <a:endParaRPr lang="en-US" sz="2400" dirty="0">
              <a:sym typeface="Canva Sans"/>
            </a:endParaRPr>
          </a:p>
          <a:p>
            <a:pPr>
              <a:lnSpc>
                <a:spcPts val="2966"/>
              </a:lnSpc>
              <a:spcBef>
                <a:spcPct val="0"/>
              </a:spcBef>
            </a:pPr>
            <a:endParaRPr lang="en-US" sz="2800" b="1" dirty="0">
              <a:latin typeface="Calibri"/>
              <a:ea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537763" y="849877"/>
            <a:ext cx="7750237" cy="9437123"/>
          </a:xfrm>
          <a:custGeom>
            <a:avLst/>
            <a:gdLst/>
            <a:ahLst/>
            <a:cxnLst/>
            <a:rect l="l" t="t" r="r" b="b"/>
            <a:pathLst>
              <a:path w="7750237" h="9437123">
                <a:moveTo>
                  <a:pt x="0" y="0"/>
                </a:moveTo>
                <a:lnTo>
                  <a:pt x="7750237" y="0"/>
                </a:lnTo>
                <a:lnTo>
                  <a:pt x="7750237" y="9437123"/>
                </a:lnTo>
                <a:lnTo>
                  <a:pt x="0" y="9437123"/>
                </a:lnTo>
                <a:lnTo>
                  <a:pt x="0" y="0"/>
                </a:lnTo>
                <a:close/>
              </a:path>
            </a:pathLst>
          </a:custGeom>
          <a:blipFill>
            <a:blip r:embed="rId2"/>
            <a:stretch>
              <a:fillRect/>
            </a:stretch>
          </a:blipFill>
        </p:spPr>
      </p:sp>
      <p:sp>
        <p:nvSpPr>
          <p:cNvPr id="3" name="TextBox 3"/>
          <p:cNvSpPr txBox="1"/>
          <p:nvPr/>
        </p:nvSpPr>
        <p:spPr>
          <a:xfrm>
            <a:off x="542552" y="2127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1109603" y="2282532"/>
            <a:ext cx="6935930" cy="3724096"/>
          </a:xfrm>
          <a:prstGeom prst="rect">
            <a:avLst/>
          </a:prstGeom>
        </p:spPr>
        <p:txBody>
          <a:bodyPr wrap="square" lIns="0" tIns="0" rIns="0" bIns="0" rtlCol="0" anchor="t">
            <a:spAutoFit/>
          </a:bodyPr>
          <a:lstStyle/>
          <a:p>
            <a:r>
              <a:rPr lang="en-US" sz="2800" b="1" dirty="0"/>
              <a:t>Sleep Duration &amp; Academic Pressure (Bar Plot)</a:t>
            </a:r>
            <a:endParaRPr lang="en-US" sz="2400" dirty="0">
              <a:ea typeface="Calibri"/>
              <a:cs typeface="Calibri"/>
            </a:endParaRPr>
          </a:p>
          <a:p>
            <a:endParaRPr lang="en-US" b="1" dirty="0">
              <a:solidFill>
                <a:srgbClr val="000000"/>
              </a:solidFill>
              <a:ea typeface="+mn-lt"/>
              <a:cs typeface="+mn-lt"/>
            </a:endParaRPr>
          </a:p>
          <a:p>
            <a:r>
              <a:rPr lang="en-US" sz="2400" b="1" dirty="0">
                <a:solidFill>
                  <a:srgbClr val="FF0000"/>
                </a:solidFill>
                <a:ea typeface="+mn-lt"/>
                <a:cs typeface="+mn-lt"/>
              </a:rPr>
              <a:t>Question:</a:t>
            </a:r>
            <a:br>
              <a:rPr lang="en-US" sz="2400" b="1" dirty="0">
                <a:ea typeface="+mn-lt"/>
                <a:cs typeface="+mn-lt"/>
              </a:rPr>
            </a:br>
            <a:r>
              <a:rPr lang="en-US" sz="2400" b="1" dirty="0">
                <a:solidFill>
                  <a:srgbClr val="000000"/>
                </a:solidFill>
                <a:ea typeface="+mn-lt"/>
                <a:cs typeface="+mn-lt"/>
              </a:rPr>
              <a:t> </a:t>
            </a:r>
            <a:r>
              <a:rPr lang="en-US" sz="2400" dirty="0">
                <a:solidFill>
                  <a:srgbClr val="000000"/>
                </a:solidFill>
                <a:ea typeface="+mn-lt"/>
                <a:cs typeface="+mn-lt"/>
              </a:rPr>
              <a:t>How </a:t>
            </a:r>
            <a:r>
              <a:rPr lang="en-US" sz="2400" dirty="0">
                <a:solidFill>
                  <a:srgbClr val="000000"/>
                </a:solidFill>
                <a:ea typeface="+mn-lt"/>
                <a:cs typeface="+mn-lt"/>
                <a:sym typeface="Canva Sans"/>
              </a:rPr>
              <a:t>does </a:t>
            </a:r>
            <a:r>
              <a:rPr lang="en-US" sz="2400" dirty="0">
                <a:solidFill>
                  <a:srgbClr val="000000"/>
                </a:solidFill>
                <a:ea typeface="+mn-lt"/>
                <a:cs typeface="+mn-lt"/>
              </a:rPr>
              <a:t>sleep affect academic pressure?</a:t>
            </a:r>
          </a:p>
          <a:p>
            <a:r>
              <a:rPr lang="en-US" sz="2400" b="1" dirty="0">
                <a:solidFill>
                  <a:srgbClr val="FF0000"/>
                </a:solidFill>
                <a:ea typeface="+mn-lt"/>
                <a:cs typeface="+mn-lt"/>
                <a:sym typeface="Canva Sans"/>
              </a:rPr>
              <a:t>Insight:</a:t>
            </a:r>
            <a:endParaRPr lang="en-US" sz="2400" dirty="0">
              <a:solidFill>
                <a:srgbClr val="FF0000"/>
              </a:solidFill>
              <a:ea typeface="Calibri"/>
              <a:cs typeface="Calibri"/>
            </a:endParaRPr>
          </a:p>
          <a:p>
            <a:pPr marL="285750" indent="-285750">
              <a:buFont typeface="Arial"/>
              <a:buChar char="•"/>
            </a:pPr>
            <a:r>
              <a:rPr lang="en-US" sz="2400" dirty="0">
                <a:solidFill>
                  <a:srgbClr val="000000"/>
                </a:solidFill>
                <a:ea typeface="+mn-lt"/>
                <a:cs typeface="+mn-lt"/>
                <a:sym typeface="Canva Sans"/>
              </a:rPr>
              <a:t>Students sleeping &lt;5 hours or 5–6 hours → highest pressure</a:t>
            </a:r>
            <a:endParaRPr lang="en-US" sz="2400" dirty="0">
              <a:ea typeface="+mn-lt"/>
              <a:cs typeface="+mn-lt"/>
            </a:endParaRPr>
          </a:p>
          <a:p>
            <a:pPr marL="285750" indent="-285750">
              <a:buFont typeface="Arial"/>
              <a:buChar char="•"/>
            </a:pPr>
            <a:r>
              <a:rPr lang="en-US" sz="2400" dirty="0">
                <a:solidFill>
                  <a:srgbClr val="000000"/>
                </a:solidFill>
                <a:ea typeface="+mn-lt"/>
                <a:cs typeface="+mn-lt"/>
                <a:sym typeface="Canva Sans"/>
              </a:rPr>
              <a:t>Students sleeping 7–8 hours → lowest academic pressure</a:t>
            </a:r>
            <a:endParaRPr lang="en-US" sz="2400" dirty="0">
              <a:sym typeface="Canva Sans"/>
            </a:endParaRPr>
          </a:p>
          <a:p>
            <a:endParaRPr lang="en-US" sz="2800" b="1" dirty="0">
              <a:latin typeface="Calibri"/>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459811" y="923925"/>
            <a:ext cx="11080562" cy="9363075"/>
          </a:xfrm>
          <a:custGeom>
            <a:avLst/>
            <a:gdLst/>
            <a:ahLst/>
            <a:cxnLst/>
            <a:rect l="l" t="t" r="r" b="b"/>
            <a:pathLst>
              <a:path w="11080562" h="9363075">
                <a:moveTo>
                  <a:pt x="0" y="0"/>
                </a:moveTo>
                <a:lnTo>
                  <a:pt x="11080562" y="0"/>
                </a:lnTo>
                <a:lnTo>
                  <a:pt x="11080562" y="9363075"/>
                </a:lnTo>
                <a:lnTo>
                  <a:pt x="0" y="9363075"/>
                </a:lnTo>
                <a:lnTo>
                  <a:pt x="0" y="0"/>
                </a:lnTo>
                <a:close/>
              </a:path>
            </a:pathLst>
          </a:custGeom>
          <a:blipFill>
            <a:blip r:embed="rId2"/>
            <a:stretch>
              <a:fillRect/>
            </a:stretch>
          </a:blipFill>
        </p:spPr>
      </p:sp>
      <p:sp>
        <p:nvSpPr>
          <p:cNvPr id="3" name="TextBox 3"/>
          <p:cNvSpPr txBox="1"/>
          <p:nvPr/>
        </p:nvSpPr>
        <p:spPr>
          <a:xfrm>
            <a:off x="542552" y="2127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486148" y="2525358"/>
            <a:ext cx="6268234" cy="3549690"/>
          </a:xfrm>
          <a:prstGeom prst="rect">
            <a:avLst/>
          </a:prstGeom>
        </p:spPr>
        <p:txBody>
          <a:bodyPr lIns="0" tIns="0" rIns="0" bIns="0" rtlCol="0" anchor="t">
            <a:spAutoFit/>
          </a:bodyPr>
          <a:lstStyle/>
          <a:p>
            <a:r>
              <a:rPr lang="en-US" sz="2800" b="1" dirty="0"/>
              <a:t>Academic</a:t>
            </a:r>
            <a:r>
              <a:rPr lang="en-US" sz="2800" b="1" dirty="0">
                <a:sym typeface="Canva Sans"/>
              </a:rPr>
              <a:t> Performance by City (</a:t>
            </a:r>
            <a:r>
              <a:rPr lang="en-US" sz="2800" b="1" dirty="0"/>
              <a:t>Horizontal </a:t>
            </a:r>
            <a:r>
              <a:rPr lang="en-US" sz="2800" b="1" dirty="0">
                <a:sym typeface="Canva Sans"/>
              </a:rPr>
              <a:t>Bar Plot)</a:t>
            </a:r>
            <a:endParaRPr lang="en-US" sz="2800" dirty="0"/>
          </a:p>
          <a:p>
            <a:endParaRPr lang="en-US" sz="2800" b="1" dirty="0">
              <a:solidFill>
                <a:srgbClr val="000000"/>
              </a:solidFill>
              <a:ea typeface="+mn-lt"/>
              <a:cs typeface="+mn-lt"/>
              <a:sym typeface="Canva Sans"/>
            </a:endParaRPr>
          </a:p>
          <a:p>
            <a:r>
              <a:rPr lang="en-US" sz="2400" b="1" dirty="0">
                <a:solidFill>
                  <a:srgbClr val="FF0000"/>
                </a:solidFill>
                <a:ea typeface="+mn-lt"/>
                <a:cs typeface="+mn-lt"/>
                <a:sym typeface="Canva Sans"/>
              </a:rPr>
              <a:t>Insight:</a:t>
            </a:r>
            <a:endParaRPr lang="en-US" sz="2400" dirty="0">
              <a:solidFill>
                <a:srgbClr val="FF0000"/>
              </a:solidFill>
              <a:ea typeface="Calibri"/>
              <a:cs typeface="Calibri"/>
            </a:endParaRPr>
          </a:p>
          <a:p>
            <a:pPr marL="285750" indent="-285750">
              <a:buFont typeface="Arial"/>
              <a:buChar char="•"/>
            </a:pPr>
            <a:r>
              <a:rPr lang="en-US" sz="2400" dirty="0">
                <a:solidFill>
                  <a:srgbClr val="000000"/>
                </a:solidFill>
                <a:ea typeface="+mn-lt"/>
                <a:cs typeface="+mn-lt"/>
                <a:sym typeface="Canva Sans"/>
              </a:rPr>
              <a:t>Highest CGPA: Vasai-Virar, Thane, Kanpur</a:t>
            </a:r>
            <a:endParaRPr lang="en-US" sz="2400">
              <a:ea typeface="+mn-lt"/>
              <a:cs typeface="+mn-lt"/>
            </a:endParaRPr>
          </a:p>
          <a:p>
            <a:pPr marL="285750" indent="-285750">
              <a:buFont typeface="Arial"/>
              <a:buChar char="•"/>
            </a:pPr>
            <a:r>
              <a:rPr lang="en-US" sz="2400" dirty="0">
                <a:solidFill>
                  <a:srgbClr val="000000"/>
                </a:solidFill>
                <a:ea typeface="+mn-lt"/>
                <a:cs typeface="+mn-lt"/>
                <a:sym typeface="Canva Sans"/>
              </a:rPr>
              <a:t>Lowest CGPA: Indore, Vadodara, Ludhiana</a:t>
            </a:r>
            <a:endParaRPr lang="en-US" sz="2400" dirty="0">
              <a:ea typeface="+mn-lt"/>
              <a:cs typeface="+mn-lt"/>
              <a:sym typeface="Canva Sans"/>
            </a:endParaRPr>
          </a:p>
          <a:p>
            <a:endParaRPr lang="en-US" sz="2800" b="1" dirty="0">
              <a:latin typeface="Calibri"/>
            </a:endParaRPr>
          </a:p>
          <a:p>
            <a:pPr>
              <a:lnSpc>
                <a:spcPts val="2772"/>
              </a:lnSpc>
              <a:spcBef>
                <a:spcPct val="0"/>
              </a:spcBef>
            </a:pPr>
            <a:endParaRPr lang="en-US" sz="2591">
              <a:solidFill>
                <a:srgbClr val="000000"/>
              </a:solidFill>
              <a:latin typeface="Canva Sans"/>
              <a:ea typeface="Canva Sans"/>
              <a:cs typeface="Canva Sans"/>
              <a:sym typeface="Canva Sans"/>
            </a:endParaRPr>
          </a:p>
          <a:p>
            <a:pPr>
              <a:lnSpc>
                <a:spcPts val="2772"/>
              </a:lnSpc>
              <a:spcBef>
                <a:spcPct val="0"/>
              </a:spcBef>
            </a:pPr>
            <a:endParaRPr lang="en-US" sz="2591">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9891088" y="758825"/>
            <a:ext cx="8396912" cy="9534990"/>
          </a:xfrm>
          <a:custGeom>
            <a:avLst/>
            <a:gdLst/>
            <a:ahLst/>
            <a:cxnLst/>
            <a:rect l="l" t="t" r="r" b="b"/>
            <a:pathLst>
              <a:path w="8396912" h="9638899">
                <a:moveTo>
                  <a:pt x="0" y="0"/>
                </a:moveTo>
                <a:lnTo>
                  <a:pt x="8396912" y="0"/>
                </a:lnTo>
                <a:lnTo>
                  <a:pt x="8396912" y="9638899"/>
                </a:lnTo>
                <a:lnTo>
                  <a:pt x="0" y="9638899"/>
                </a:lnTo>
                <a:lnTo>
                  <a:pt x="0" y="0"/>
                </a:lnTo>
                <a:close/>
              </a:path>
            </a:pathLst>
          </a:custGeom>
          <a:blipFill>
            <a:blip r:embed="rId2"/>
            <a:stretch>
              <a:fillRect/>
            </a:stretch>
          </a:blipFill>
        </p:spPr>
      </p:sp>
      <p:sp>
        <p:nvSpPr>
          <p:cNvPr id="3" name="TextBox 3"/>
          <p:cNvSpPr txBox="1"/>
          <p:nvPr/>
        </p:nvSpPr>
        <p:spPr>
          <a:xfrm>
            <a:off x="608845" y="476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1701518" y="2702139"/>
            <a:ext cx="6268234" cy="3498394"/>
          </a:xfrm>
          <a:prstGeom prst="rect">
            <a:avLst/>
          </a:prstGeom>
        </p:spPr>
        <p:txBody>
          <a:bodyPr lIns="0" tIns="0" rIns="0" bIns="0" rtlCol="0" anchor="t">
            <a:spAutoFit/>
          </a:bodyPr>
          <a:lstStyle/>
          <a:p>
            <a:r>
              <a:rPr lang="en-US" sz="2800" b="1" dirty="0"/>
              <a:t>Depression</a:t>
            </a:r>
            <a:r>
              <a:rPr lang="en-US" sz="2800" b="1" dirty="0">
                <a:sym typeface="Canva Sans"/>
              </a:rPr>
              <a:t> by Gender (</a:t>
            </a:r>
            <a:r>
              <a:rPr lang="en-US" sz="2800" b="1" dirty="0"/>
              <a:t>Pie </a:t>
            </a:r>
            <a:r>
              <a:rPr lang="en-US" sz="2800" b="1" dirty="0">
                <a:sym typeface="Canva Sans"/>
              </a:rPr>
              <a:t>Chart)</a:t>
            </a:r>
            <a:endParaRPr lang="en-US" sz="2800" dirty="0"/>
          </a:p>
          <a:p>
            <a:endParaRPr lang="en-US" sz="2800" b="1" dirty="0">
              <a:solidFill>
                <a:srgbClr val="000000"/>
              </a:solidFill>
              <a:ea typeface="+mn-lt"/>
              <a:cs typeface="+mn-lt"/>
              <a:sym typeface="Canva Sans"/>
            </a:endParaRPr>
          </a:p>
          <a:p>
            <a:r>
              <a:rPr lang="en-US" sz="2400" b="1" dirty="0">
                <a:solidFill>
                  <a:srgbClr val="FF0000"/>
                </a:solidFill>
                <a:ea typeface="+mn-lt"/>
                <a:cs typeface="+mn-lt"/>
                <a:sym typeface="Canva Sans"/>
              </a:rPr>
              <a:t>Insight:</a:t>
            </a:r>
            <a:endParaRPr lang="en-US" sz="2400" dirty="0">
              <a:solidFill>
                <a:srgbClr val="FF0000"/>
              </a:solidFill>
            </a:endParaRPr>
          </a:p>
          <a:p>
            <a:pPr marL="285750" indent="-285750">
              <a:buFont typeface="Arial"/>
              <a:buChar char="•"/>
            </a:pPr>
            <a:r>
              <a:rPr lang="en-US" sz="2400" dirty="0">
                <a:solidFill>
                  <a:srgbClr val="000000"/>
                </a:solidFill>
                <a:ea typeface="+mn-lt"/>
                <a:cs typeface="+mn-lt"/>
                <a:sym typeface="Canva Sans"/>
              </a:rPr>
              <a:t>Female: 54.2%</a:t>
            </a:r>
            <a:endParaRPr lang="en-US" sz="2400">
              <a:ea typeface="Calibri"/>
              <a:cs typeface="Calibri"/>
            </a:endParaRPr>
          </a:p>
          <a:p>
            <a:pPr marL="285750" indent="-285750">
              <a:buFont typeface="Arial"/>
              <a:buChar char="•"/>
            </a:pPr>
            <a:r>
              <a:rPr lang="en-US" sz="2400" dirty="0">
                <a:solidFill>
                  <a:srgbClr val="000000"/>
                </a:solidFill>
                <a:ea typeface="+mn-lt"/>
                <a:cs typeface="+mn-lt"/>
                <a:sym typeface="Canva Sans"/>
              </a:rPr>
              <a:t>Male: 45.8%</a:t>
            </a:r>
            <a:br>
              <a:rPr lang="en-US" sz="2400" dirty="0">
                <a:ea typeface="+mn-lt"/>
                <a:cs typeface="+mn-lt"/>
              </a:rPr>
            </a:br>
            <a:r>
              <a:rPr lang="en-US" sz="2400" dirty="0">
                <a:solidFill>
                  <a:srgbClr val="000000"/>
                </a:solidFill>
                <a:ea typeface="+mn-lt"/>
                <a:cs typeface="+mn-lt"/>
                <a:sym typeface="Canva Sans"/>
              </a:rPr>
              <a:t> → Slightly higher depression among female students</a:t>
            </a:r>
            <a:endParaRPr lang="en-US" sz="2400">
              <a:ea typeface="Calibri"/>
              <a:cs typeface="Calibri"/>
            </a:endParaRPr>
          </a:p>
          <a:p>
            <a:endParaRPr lang="en-US" sz="2800" b="1" dirty="0">
              <a:solidFill>
                <a:srgbClr val="000000"/>
              </a:solidFill>
              <a:latin typeface="Calibri"/>
              <a:ea typeface="Canva Sans"/>
              <a:cs typeface="Canva Sans"/>
            </a:endParaRPr>
          </a:p>
          <a:p>
            <a:pPr>
              <a:lnSpc>
                <a:spcPts val="2772"/>
              </a:lnSpc>
              <a:spcBef>
                <a:spcPct val="0"/>
              </a:spcBef>
            </a:pPr>
            <a:endParaRPr lang="en-US" sz="2591">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638288" y="1651925"/>
            <a:ext cx="10947797" cy="8635075"/>
          </a:xfrm>
          <a:custGeom>
            <a:avLst/>
            <a:gdLst/>
            <a:ahLst/>
            <a:cxnLst/>
            <a:rect l="l" t="t" r="r" b="b"/>
            <a:pathLst>
              <a:path w="10947797" h="8635075">
                <a:moveTo>
                  <a:pt x="0" y="0"/>
                </a:moveTo>
                <a:lnTo>
                  <a:pt x="10947797" y="0"/>
                </a:lnTo>
                <a:lnTo>
                  <a:pt x="10947797" y="8635075"/>
                </a:lnTo>
                <a:lnTo>
                  <a:pt x="0" y="8635075"/>
                </a:lnTo>
                <a:lnTo>
                  <a:pt x="0" y="0"/>
                </a:lnTo>
                <a:close/>
              </a:path>
            </a:pathLst>
          </a:custGeom>
          <a:blipFill>
            <a:blip r:embed="rId2"/>
            <a:stretch>
              <a:fillRect/>
            </a:stretch>
          </a:blipFill>
        </p:spPr>
      </p:sp>
      <p:sp>
        <p:nvSpPr>
          <p:cNvPr id="3" name="TextBox 3"/>
          <p:cNvSpPr txBox="1"/>
          <p:nvPr/>
        </p:nvSpPr>
        <p:spPr>
          <a:xfrm>
            <a:off x="608845" y="476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196855" y="3167703"/>
            <a:ext cx="7174237" cy="3354765"/>
          </a:xfrm>
          <a:prstGeom prst="rect">
            <a:avLst/>
          </a:prstGeom>
        </p:spPr>
        <p:txBody>
          <a:bodyPr lIns="0" tIns="0" rIns="0" bIns="0" rtlCol="0" anchor="t">
            <a:spAutoFit/>
          </a:bodyPr>
          <a:lstStyle/>
          <a:p>
            <a:r>
              <a:rPr lang="en-US" sz="2800" b="1"/>
              <a:t>Academic Pressure &amp; Study Hours (Scatter Plot)</a:t>
            </a:r>
            <a:endParaRPr lang="en-US" sz="2800"/>
          </a:p>
          <a:p>
            <a:endParaRPr lang="en-US" sz="2400" b="1" dirty="0">
              <a:solidFill>
                <a:srgbClr val="FF0000"/>
              </a:solidFill>
              <a:ea typeface="+mn-lt"/>
              <a:cs typeface="+mn-lt"/>
            </a:endParaRPr>
          </a:p>
          <a:p>
            <a:r>
              <a:rPr lang="en-US" sz="2400" b="1" dirty="0">
                <a:solidFill>
                  <a:srgbClr val="FF0000"/>
                </a:solidFill>
                <a:ea typeface="+mn-lt"/>
                <a:cs typeface="+mn-lt"/>
              </a:rPr>
              <a:t>Insight:</a:t>
            </a:r>
            <a:endParaRPr lang="en-US" sz="2400" dirty="0">
              <a:solidFill>
                <a:srgbClr val="FF0000"/>
              </a:solidFill>
              <a:ea typeface="Calibri"/>
              <a:cs typeface="Calibri"/>
            </a:endParaRPr>
          </a:p>
          <a:p>
            <a:pPr marL="285750" indent="-285750">
              <a:buFont typeface="Arial"/>
              <a:buChar char="•"/>
            </a:pPr>
            <a:r>
              <a:rPr lang="en-US" sz="2400">
                <a:solidFill>
                  <a:srgbClr val="000000"/>
                </a:solidFill>
                <a:ea typeface="+mn-lt"/>
                <a:cs typeface="+mn-lt"/>
              </a:rPr>
              <a:t>Longer</a:t>
            </a:r>
            <a:r>
              <a:rPr lang="en-US" sz="2400" dirty="0">
                <a:solidFill>
                  <a:srgbClr val="000000"/>
                </a:solidFill>
                <a:ea typeface="+mn-lt"/>
                <a:cs typeface="+mn-lt"/>
                <a:sym typeface="Canva Sans"/>
              </a:rPr>
              <a:t> </a:t>
            </a:r>
            <a:r>
              <a:rPr lang="en-US" sz="2400">
                <a:solidFill>
                  <a:srgbClr val="000000"/>
                </a:solidFill>
                <a:ea typeface="+mn-lt"/>
                <a:cs typeface="+mn-lt"/>
              </a:rPr>
              <a:t>study/work hours → higher academic pressure</a:t>
            </a:r>
            <a:endParaRPr lang="en-US" sz="2400" dirty="0">
              <a:solidFill>
                <a:srgbClr val="000000"/>
              </a:solidFill>
              <a:ea typeface="+mn-lt"/>
              <a:cs typeface="+mn-lt"/>
            </a:endParaRPr>
          </a:p>
          <a:p>
            <a:pPr marL="285750" indent="-285750">
              <a:buFont typeface="Arial"/>
              <a:buChar char="•"/>
            </a:pPr>
            <a:r>
              <a:rPr lang="en-US" sz="2400">
                <a:solidFill>
                  <a:srgbClr val="000000"/>
                </a:solidFill>
                <a:ea typeface="+mn-lt"/>
                <a:cs typeface="+mn-lt"/>
                <a:sym typeface="Canva Sans"/>
              </a:rPr>
              <a:t>Suggests that workload difficulty, not just time, affects stress</a:t>
            </a:r>
            <a:endParaRPr lang="en-US" sz="2400">
              <a:ea typeface="+mn-lt"/>
              <a:cs typeface="+mn-lt"/>
              <a:sym typeface="Canva Sans"/>
            </a:endParaRPr>
          </a:p>
          <a:p>
            <a:pPr>
              <a:lnSpc>
                <a:spcPts val="2772"/>
              </a:lnSpc>
              <a:spcBef>
                <a:spcPct val="0"/>
              </a:spcBef>
            </a:pPr>
            <a:endParaRPr lang="en-US" sz="2800" b="1" dirty="0">
              <a:latin typeface="Calibri"/>
              <a:ea typeface="Calibri"/>
              <a:cs typeface="Calibri"/>
            </a:endParaRPr>
          </a:p>
          <a:p>
            <a:pPr>
              <a:lnSpc>
                <a:spcPts val="2772"/>
              </a:lnSpc>
              <a:spcBef>
                <a:spcPct val="0"/>
              </a:spcBef>
            </a:pPr>
            <a:endParaRPr lang="en-US" sz="2591">
              <a:solidFill>
                <a:srgbClr val="000000"/>
              </a:solidFill>
              <a:latin typeface="Canva Sans"/>
              <a:ea typeface="Canva Sans"/>
              <a:cs typeface="Canva Sans"/>
              <a:sym typeface="Canva Sans"/>
            </a:endParaRPr>
          </a:p>
          <a:p>
            <a:pPr>
              <a:lnSpc>
                <a:spcPts val="2772"/>
              </a:lnSpc>
              <a:spcBef>
                <a:spcPct val="0"/>
              </a:spcBef>
            </a:pPr>
            <a:endParaRPr lang="en-US" sz="2591">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604361" y="4107690"/>
            <a:ext cx="2636264" cy="2636264"/>
          </a:xfrm>
          <a:custGeom>
            <a:avLst/>
            <a:gdLst/>
            <a:ahLst/>
            <a:cxnLst/>
            <a:rect l="l" t="t" r="r" b="b"/>
            <a:pathLst>
              <a:path w="2636264" h="2636264">
                <a:moveTo>
                  <a:pt x="0" y="0"/>
                </a:moveTo>
                <a:lnTo>
                  <a:pt x="2636264" y="0"/>
                </a:lnTo>
                <a:lnTo>
                  <a:pt x="2636264" y="2636264"/>
                </a:lnTo>
                <a:lnTo>
                  <a:pt x="0" y="2636264"/>
                </a:lnTo>
                <a:lnTo>
                  <a:pt x="0" y="0"/>
                </a:lnTo>
                <a:close/>
              </a:path>
            </a:pathLst>
          </a:custGeom>
          <a:blipFill>
            <a:blip r:embed="rId2"/>
            <a:stretch>
              <a:fillRect/>
            </a:stretch>
          </a:blipFill>
        </p:spPr>
      </p:sp>
      <p:sp>
        <p:nvSpPr>
          <p:cNvPr id="3" name="Freeform 3"/>
          <p:cNvSpPr/>
          <p:nvPr/>
        </p:nvSpPr>
        <p:spPr>
          <a:xfrm>
            <a:off x="5534559" y="4107690"/>
            <a:ext cx="2786012" cy="2636264"/>
          </a:xfrm>
          <a:custGeom>
            <a:avLst/>
            <a:gdLst/>
            <a:ahLst/>
            <a:cxnLst/>
            <a:rect l="l" t="t" r="r" b="b"/>
            <a:pathLst>
              <a:path w="2786012" h="2636264">
                <a:moveTo>
                  <a:pt x="0" y="0"/>
                </a:moveTo>
                <a:lnTo>
                  <a:pt x="2786013" y="0"/>
                </a:lnTo>
                <a:lnTo>
                  <a:pt x="2786013" y="2636264"/>
                </a:lnTo>
                <a:lnTo>
                  <a:pt x="0" y="2636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489786" y="4263423"/>
            <a:ext cx="3749581" cy="2324797"/>
          </a:xfrm>
          <a:custGeom>
            <a:avLst/>
            <a:gdLst/>
            <a:ahLst/>
            <a:cxnLst/>
            <a:rect l="l" t="t" r="r" b="b"/>
            <a:pathLst>
              <a:path w="3749581" h="2324797">
                <a:moveTo>
                  <a:pt x="0" y="0"/>
                </a:moveTo>
                <a:lnTo>
                  <a:pt x="3749581" y="0"/>
                </a:lnTo>
                <a:lnTo>
                  <a:pt x="3749581" y="2324797"/>
                </a:lnTo>
                <a:lnTo>
                  <a:pt x="0" y="23247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534767" y="4263423"/>
            <a:ext cx="1975533" cy="2159052"/>
          </a:xfrm>
          <a:custGeom>
            <a:avLst/>
            <a:gdLst/>
            <a:ahLst/>
            <a:cxnLst/>
            <a:rect l="l" t="t" r="r" b="b"/>
            <a:pathLst>
              <a:path w="1975533" h="2159052">
                <a:moveTo>
                  <a:pt x="0" y="0"/>
                </a:moveTo>
                <a:lnTo>
                  <a:pt x="1975533" y="0"/>
                </a:lnTo>
                <a:lnTo>
                  <a:pt x="1975533" y="2159053"/>
                </a:lnTo>
                <a:lnTo>
                  <a:pt x="0" y="2159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1705978"/>
            <a:ext cx="16800996" cy="1079618"/>
          </a:xfrm>
          <a:prstGeom prst="rect">
            <a:avLst/>
          </a:prstGeom>
        </p:spPr>
        <p:txBody>
          <a:bodyPr lIns="0" tIns="0" rIns="0" bIns="0" rtlCol="0" anchor="t">
            <a:spAutoFit/>
          </a:bodyPr>
          <a:lstStyle/>
          <a:p>
            <a:pPr algn="ctr">
              <a:lnSpc>
                <a:spcPts val="8216"/>
              </a:lnSpc>
            </a:pPr>
            <a:r>
              <a:rPr lang="en-US" sz="7678">
                <a:solidFill>
                  <a:srgbClr val="558DFD"/>
                </a:solidFill>
                <a:latin typeface="Bobby Jones Soft"/>
                <a:ea typeface="Bobby Jones Soft"/>
                <a:cs typeface="Bobby Jones Soft"/>
                <a:sym typeface="Bobby Jones Soft"/>
              </a:rPr>
              <a:t>What is the Objective of This Project?</a:t>
            </a:r>
          </a:p>
        </p:txBody>
      </p:sp>
      <p:sp>
        <p:nvSpPr>
          <p:cNvPr id="7" name="TextBox 7"/>
          <p:cNvSpPr txBox="1"/>
          <p:nvPr/>
        </p:nvSpPr>
        <p:spPr>
          <a:xfrm>
            <a:off x="1194444" y="6839852"/>
            <a:ext cx="3456099" cy="1884045"/>
          </a:xfrm>
          <a:prstGeom prst="rect">
            <a:avLst/>
          </a:prstGeom>
        </p:spPr>
        <p:txBody>
          <a:bodyPr lIns="0" tIns="0" rIns="0" bIns="0" rtlCol="0" anchor="t">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Analyzing real-world data using Pandas + Matplotlib</a:t>
            </a:r>
          </a:p>
          <a:p>
            <a:pPr algn="ctr">
              <a:lnSpc>
                <a:spcPts val="3780"/>
              </a:lnSpc>
            </a:pPr>
            <a:endParaRPr lang="en-US" sz="2700">
              <a:solidFill>
                <a:srgbClr val="000000"/>
              </a:solidFill>
              <a:latin typeface="Bricolage Grotesque"/>
              <a:ea typeface="Bricolage Grotesque"/>
              <a:cs typeface="Bricolage Grotesque"/>
              <a:sym typeface="Bricolage Grotesque"/>
            </a:endParaRPr>
          </a:p>
        </p:txBody>
      </p:sp>
      <p:sp>
        <p:nvSpPr>
          <p:cNvPr id="8" name="TextBox 8"/>
          <p:cNvSpPr txBox="1"/>
          <p:nvPr/>
        </p:nvSpPr>
        <p:spPr>
          <a:xfrm>
            <a:off x="5193673" y="6839852"/>
            <a:ext cx="3456099" cy="1407795"/>
          </a:xfrm>
          <a:prstGeom prst="rect">
            <a:avLst/>
          </a:prstGeom>
        </p:spPr>
        <p:txBody>
          <a:bodyPr lIns="0" tIns="0" rIns="0" bIns="0" rtlCol="0" anchor="t">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Data cleaning + Data exploration</a:t>
            </a:r>
          </a:p>
          <a:p>
            <a:pPr algn="ctr">
              <a:lnSpc>
                <a:spcPts val="3780"/>
              </a:lnSpc>
            </a:pPr>
            <a:endParaRPr lang="en-US" sz="2700">
              <a:solidFill>
                <a:srgbClr val="000000"/>
              </a:solidFill>
              <a:latin typeface="Bricolage Grotesque"/>
              <a:ea typeface="Bricolage Grotesque"/>
              <a:cs typeface="Bricolage Grotesque"/>
              <a:sym typeface="Bricolage Grotesque"/>
            </a:endParaRPr>
          </a:p>
        </p:txBody>
      </p:sp>
      <p:sp>
        <p:nvSpPr>
          <p:cNvPr id="9" name="TextBox 9"/>
          <p:cNvSpPr txBox="1"/>
          <p:nvPr/>
        </p:nvSpPr>
        <p:spPr>
          <a:xfrm>
            <a:off x="9638228" y="6842079"/>
            <a:ext cx="3456099" cy="1407795"/>
          </a:xfrm>
          <a:prstGeom prst="rect">
            <a:avLst/>
          </a:prstGeom>
        </p:spPr>
        <p:txBody>
          <a:bodyPr lIns="0" tIns="0" rIns="0" bIns="0" rtlCol="0" anchor="t">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Performing statistical analysis + Graphing</a:t>
            </a:r>
          </a:p>
          <a:p>
            <a:pPr algn="ctr">
              <a:lnSpc>
                <a:spcPts val="3780"/>
              </a:lnSpc>
            </a:pPr>
            <a:endParaRPr lang="en-US" sz="2700">
              <a:solidFill>
                <a:srgbClr val="000000"/>
              </a:solidFill>
              <a:latin typeface="Bricolage Grotesque"/>
              <a:ea typeface="Bricolage Grotesque"/>
              <a:cs typeface="Bricolage Grotesque"/>
              <a:sym typeface="Bricolage Grotesque"/>
            </a:endParaRPr>
          </a:p>
        </p:txBody>
      </p:sp>
      <p:sp>
        <p:nvSpPr>
          <p:cNvPr id="10" name="TextBox 10"/>
          <p:cNvSpPr txBox="1"/>
          <p:nvPr/>
        </p:nvSpPr>
        <p:spPr>
          <a:xfrm>
            <a:off x="13785899" y="6738170"/>
            <a:ext cx="3456099" cy="1407795"/>
          </a:xfrm>
          <a:prstGeom prst="rect">
            <a:avLst/>
          </a:prstGeom>
        </p:spPr>
        <p:txBody>
          <a:bodyPr lIns="0" tIns="0" rIns="0" bIns="0" rtlCol="0" anchor="t">
            <a:spAutoFit/>
          </a:bodyPr>
          <a:lstStyle/>
          <a:p>
            <a:pPr algn="ctr">
              <a:lnSpc>
                <a:spcPts val="3780"/>
              </a:lnSpc>
            </a:pPr>
            <a:r>
              <a:rPr lang="en-US" sz="2700">
                <a:solidFill>
                  <a:srgbClr val="000000"/>
                </a:solidFill>
                <a:latin typeface="Bricolage Grotesque"/>
                <a:ea typeface="Bricolage Grotesque"/>
                <a:cs typeface="Bricolage Grotesque"/>
                <a:sym typeface="Bricolage Grotesque"/>
              </a:rPr>
              <a:t>Extracting useful insights</a:t>
            </a:r>
          </a:p>
          <a:p>
            <a:pPr algn="ctr">
              <a:lnSpc>
                <a:spcPts val="3780"/>
              </a:lnSpc>
            </a:pPr>
            <a:endParaRPr lang="en-US" sz="2700">
              <a:solidFill>
                <a:srgbClr val="000000"/>
              </a:solidFill>
              <a:latin typeface="Bricolage Grotesque"/>
              <a:ea typeface="Bricolage Grotesque"/>
              <a:cs typeface="Bricolage Grotesque"/>
              <a:sym typeface="Bricolage Grotesque"/>
            </a:endParaRPr>
          </a:p>
        </p:txBody>
      </p:sp>
      <p:sp>
        <p:nvSpPr>
          <p:cNvPr id="11" name="TextBox 11"/>
          <p:cNvSpPr txBox="1"/>
          <p:nvPr/>
        </p:nvSpPr>
        <p:spPr>
          <a:xfrm>
            <a:off x="1028700" y="3120570"/>
            <a:ext cx="16230600" cy="547370"/>
          </a:xfrm>
          <a:prstGeom prst="rect">
            <a:avLst/>
          </a:prstGeom>
        </p:spPr>
        <p:txBody>
          <a:bodyPr lIns="0" tIns="0" rIns="0" bIns="0" rtlCol="0" anchor="t">
            <a:spAutoFit/>
          </a:bodyPr>
          <a:lstStyle/>
          <a:p>
            <a:pPr algn="ctr">
              <a:lnSpc>
                <a:spcPts val="4479"/>
              </a:lnSpc>
            </a:pPr>
            <a:r>
              <a:rPr lang="en-US" sz="3199" b="1">
                <a:solidFill>
                  <a:srgbClr val="000000"/>
                </a:solidFill>
                <a:latin typeface="Bricolage Grotesque Bold"/>
                <a:ea typeface="Bricolage Grotesque Bold"/>
                <a:cs typeface="Bricolage Grotesque Bold"/>
                <a:sym typeface="Bricolage Grotesque Bold"/>
              </a:rPr>
              <a:t>After this lesson, you will be able 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288161" y="758825"/>
            <a:ext cx="9999839" cy="9494528"/>
          </a:xfrm>
          <a:custGeom>
            <a:avLst/>
            <a:gdLst/>
            <a:ahLst/>
            <a:cxnLst/>
            <a:rect l="l" t="t" r="r" b="b"/>
            <a:pathLst>
              <a:path w="9999839" h="9494528">
                <a:moveTo>
                  <a:pt x="0" y="0"/>
                </a:moveTo>
                <a:lnTo>
                  <a:pt x="9999839" y="0"/>
                </a:lnTo>
                <a:lnTo>
                  <a:pt x="9999839" y="9494528"/>
                </a:lnTo>
                <a:lnTo>
                  <a:pt x="0" y="9494528"/>
                </a:lnTo>
                <a:lnTo>
                  <a:pt x="0" y="0"/>
                </a:lnTo>
                <a:close/>
              </a:path>
            </a:pathLst>
          </a:custGeom>
          <a:blipFill>
            <a:blip r:embed="rId2"/>
            <a:stretch>
              <a:fillRect/>
            </a:stretch>
          </a:blipFill>
        </p:spPr>
      </p:sp>
      <p:sp>
        <p:nvSpPr>
          <p:cNvPr id="3" name="TextBox 3"/>
          <p:cNvSpPr txBox="1"/>
          <p:nvPr/>
        </p:nvSpPr>
        <p:spPr>
          <a:xfrm>
            <a:off x="608845" y="476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464050" y="1995015"/>
            <a:ext cx="6975359" cy="3334246"/>
          </a:xfrm>
          <a:prstGeom prst="rect">
            <a:avLst/>
          </a:prstGeom>
        </p:spPr>
        <p:txBody>
          <a:bodyPr lIns="0" tIns="0" rIns="0" bIns="0" rtlCol="0" anchor="t">
            <a:spAutoFit/>
          </a:bodyPr>
          <a:lstStyle/>
          <a:p>
            <a:r>
              <a:rPr lang="en-US" sz="2800" b="1" dirty="0"/>
              <a:t>Variability</a:t>
            </a:r>
            <a:r>
              <a:rPr lang="en-US" sz="2800" b="1" dirty="0">
                <a:sym typeface="Canva Sans"/>
              </a:rPr>
              <a:t> in Factors (</a:t>
            </a:r>
            <a:r>
              <a:rPr lang="en-US" sz="2800" b="1" dirty="0"/>
              <a:t>Box </a:t>
            </a:r>
            <a:r>
              <a:rPr lang="en-US" sz="2800" b="1" dirty="0">
                <a:sym typeface="Canva Sans"/>
              </a:rPr>
              <a:t>Plot)</a:t>
            </a:r>
            <a:endParaRPr lang="en-US" sz="2800" dirty="0"/>
          </a:p>
          <a:p>
            <a:endParaRPr lang="en-US" b="1" dirty="0">
              <a:solidFill>
                <a:srgbClr val="000000"/>
              </a:solidFill>
              <a:ea typeface="+mn-lt"/>
              <a:cs typeface="+mn-lt"/>
              <a:sym typeface="Canva Sans"/>
            </a:endParaRPr>
          </a:p>
          <a:p>
            <a:r>
              <a:rPr lang="en-US" sz="2400" b="1" dirty="0">
                <a:solidFill>
                  <a:srgbClr val="FF0000"/>
                </a:solidFill>
                <a:ea typeface="+mn-lt"/>
                <a:cs typeface="+mn-lt"/>
                <a:sym typeface="Canva Sans"/>
              </a:rPr>
              <a:t>Insight:</a:t>
            </a:r>
            <a:endParaRPr lang="en-US" sz="2400">
              <a:solidFill>
                <a:srgbClr val="FF0000"/>
              </a:solidFill>
              <a:ea typeface="Calibri"/>
              <a:cs typeface="Calibri"/>
            </a:endParaRPr>
          </a:p>
          <a:p>
            <a:pPr marL="285750" indent="-285750">
              <a:buFont typeface="Arial"/>
              <a:buChar char="•"/>
            </a:pPr>
            <a:r>
              <a:rPr lang="en-US" sz="2400" b="1" dirty="0">
                <a:solidFill>
                  <a:srgbClr val="000000"/>
                </a:solidFill>
                <a:ea typeface="+mn-lt"/>
                <a:cs typeface="+mn-lt"/>
                <a:sym typeface="Canva Sans"/>
              </a:rPr>
              <a:t>Work/Study Hours</a:t>
            </a:r>
            <a:r>
              <a:rPr lang="en-US" sz="2400" dirty="0">
                <a:solidFill>
                  <a:srgbClr val="000000"/>
                </a:solidFill>
                <a:ea typeface="+mn-lt"/>
                <a:cs typeface="+mn-lt"/>
                <a:sym typeface="Canva Sans"/>
              </a:rPr>
              <a:t> → highest </a:t>
            </a:r>
            <a:r>
              <a:rPr lang="en-US" sz="2400" dirty="0">
                <a:solidFill>
                  <a:srgbClr val="000000"/>
                </a:solidFill>
                <a:ea typeface="+mn-lt"/>
                <a:cs typeface="+mn-lt"/>
              </a:rPr>
              <a:t>variability</a:t>
            </a:r>
          </a:p>
          <a:p>
            <a:pPr marL="285750" indent="-285750">
              <a:buFont typeface="Arial"/>
              <a:buChar char="•"/>
            </a:pPr>
            <a:r>
              <a:rPr lang="en-US" sz="2400" b="1" dirty="0">
                <a:solidFill>
                  <a:srgbClr val="000000"/>
                </a:solidFill>
                <a:ea typeface="+mn-lt"/>
                <a:cs typeface="+mn-lt"/>
                <a:sym typeface="Canva Sans"/>
              </a:rPr>
              <a:t>Academic Pressure</a:t>
            </a:r>
            <a:r>
              <a:rPr lang="en-US" sz="2400" dirty="0">
                <a:solidFill>
                  <a:srgbClr val="000000"/>
                </a:solidFill>
                <a:ea typeface="+mn-lt"/>
                <a:cs typeface="+mn-lt"/>
                <a:sym typeface="Canva Sans"/>
              </a:rPr>
              <a:t> → lowest median</a:t>
            </a:r>
            <a:endParaRPr lang="en-US" sz="2400" dirty="0">
              <a:ea typeface="+mn-lt"/>
              <a:cs typeface="+mn-lt"/>
            </a:endParaRPr>
          </a:p>
          <a:p>
            <a:pPr marL="285750" indent="-285750">
              <a:buFont typeface="Arial"/>
              <a:buChar char="•"/>
            </a:pPr>
            <a:r>
              <a:rPr lang="en-US" sz="2400" b="1" dirty="0">
                <a:solidFill>
                  <a:srgbClr val="000000"/>
                </a:solidFill>
                <a:ea typeface="+mn-lt"/>
                <a:cs typeface="+mn-lt"/>
                <a:sym typeface="Canva Sans"/>
              </a:rPr>
              <a:t>CGPA</a:t>
            </a:r>
            <a:r>
              <a:rPr lang="en-US" sz="2400" dirty="0">
                <a:solidFill>
                  <a:srgbClr val="000000"/>
                </a:solidFill>
                <a:ea typeface="+mn-lt"/>
                <a:cs typeface="+mn-lt"/>
                <a:sym typeface="Canva Sans"/>
              </a:rPr>
              <a:t> → relatively stable across students</a:t>
            </a:r>
            <a:endParaRPr lang="en-US" sz="2400" dirty="0">
              <a:sym typeface="Canva Sans"/>
            </a:endParaRPr>
          </a:p>
          <a:p>
            <a:endParaRPr lang="en-US" sz="2800" b="1" dirty="0">
              <a:latin typeface="Calibri"/>
            </a:endParaRPr>
          </a:p>
          <a:p>
            <a:pPr>
              <a:lnSpc>
                <a:spcPts val="2772"/>
              </a:lnSpc>
              <a:spcBef>
                <a:spcPct val="0"/>
              </a:spcBef>
            </a:pPr>
            <a:endParaRPr lang="en-US" sz="2591">
              <a:solidFill>
                <a:srgbClr val="000000"/>
              </a:solidFill>
              <a:latin typeface="Canva Sans"/>
              <a:ea typeface="Canva Sans"/>
              <a:cs typeface="Canva Sans"/>
              <a:sym typeface="Canva Sans"/>
            </a:endParaRPr>
          </a:p>
          <a:p>
            <a:pPr>
              <a:lnSpc>
                <a:spcPts val="2772"/>
              </a:lnSpc>
              <a:spcBef>
                <a:spcPct val="0"/>
              </a:spcBef>
            </a:pPr>
            <a:endParaRPr lang="en-US" sz="2591">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8724145" y="1444219"/>
            <a:ext cx="9628131" cy="8735052"/>
          </a:xfrm>
          <a:custGeom>
            <a:avLst/>
            <a:gdLst/>
            <a:ahLst/>
            <a:cxnLst/>
            <a:rect l="l" t="t" r="r" b="b"/>
            <a:pathLst>
              <a:path w="9628131" h="8735052">
                <a:moveTo>
                  <a:pt x="0" y="0"/>
                </a:moveTo>
                <a:lnTo>
                  <a:pt x="9628131" y="0"/>
                </a:lnTo>
                <a:lnTo>
                  <a:pt x="9628131" y="8735052"/>
                </a:lnTo>
                <a:lnTo>
                  <a:pt x="0" y="8735052"/>
                </a:lnTo>
                <a:lnTo>
                  <a:pt x="0" y="0"/>
                </a:lnTo>
                <a:close/>
              </a:path>
            </a:pathLst>
          </a:custGeom>
          <a:blipFill>
            <a:blip r:embed="rId2"/>
            <a:stretch>
              <a:fillRect/>
            </a:stretch>
          </a:blipFill>
        </p:spPr>
      </p:sp>
      <p:sp>
        <p:nvSpPr>
          <p:cNvPr id="3" name="TextBox 3"/>
          <p:cNvSpPr txBox="1"/>
          <p:nvPr/>
        </p:nvSpPr>
        <p:spPr>
          <a:xfrm>
            <a:off x="608845" y="47625"/>
            <a:ext cx="16230600" cy="711200"/>
          </a:xfrm>
          <a:prstGeom prst="rect">
            <a:avLst/>
          </a:prstGeom>
        </p:spPr>
        <p:txBody>
          <a:bodyPr lIns="0" tIns="0" rIns="0" bIns="0" rtlCol="0" anchor="t">
            <a:spAutoFit/>
          </a:bodyPr>
          <a:lstStyle/>
          <a:p>
            <a:pPr algn="ctr">
              <a:lnSpc>
                <a:spcPts val="5350"/>
              </a:lnSpc>
            </a:pPr>
            <a:r>
              <a:rPr lang="en-US" sz="5000">
                <a:solidFill>
                  <a:srgbClr val="558DFD"/>
                </a:solidFill>
                <a:latin typeface="Bobby Jones Soft"/>
                <a:ea typeface="Bobby Jones Soft"/>
                <a:cs typeface="Bobby Jones Soft"/>
                <a:sym typeface="Bobby Jones Soft"/>
              </a:rPr>
              <a:t>Perform data visualization using matplotlib</a:t>
            </a:r>
          </a:p>
        </p:txBody>
      </p:sp>
      <p:sp>
        <p:nvSpPr>
          <p:cNvPr id="5" name="TextBox 5"/>
          <p:cNvSpPr txBox="1"/>
          <p:nvPr/>
        </p:nvSpPr>
        <p:spPr>
          <a:xfrm>
            <a:off x="608845" y="1889053"/>
            <a:ext cx="7772428" cy="3444597"/>
          </a:xfrm>
          <a:prstGeom prst="rect">
            <a:avLst/>
          </a:prstGeom>
        </p:spPr>
        <p:txBody>
          <a:bodyPr lIns="0" tIns="0" rIns="0" bIns="0" rtlCol="0" anchor="t">
            <a:spAutoFit/>
          </a:bodyPr>
          <a:lstStyle/>
          <a:p>
            <a:r>
              <a:rPr lang="en-US" sz="2800" b="1" dirty="0"/>
              <a:t>Correlation Heatmap</a:t>
            </a:r>
            <a:endParaRPr lang="en-US" sz="2800" dirty="0"/>
          </a:p>
          <a:p>
            <a:endParaRPr lang="en-US" sz="2800" b="1" dirty="0">
              <a:solidFill>
                <a:srgbClr val="000000"/>
              </a:solidFill>
              <a:ea typeface="+mn-lt"/>
              <a:cs typeface="+mn-lt"/>
            </a:endParaRPr>
          </a:p>
          <a:p>
            <a:r>
              <a:rPr lang="en-US" sz="2400" b="1" dirty="0">
                <a:solidFill>
                  <a:srgbClr val="FF0000"/>
                </a:solidFill>
                <a:ea typeface="+mn-lt"/>
                <a:cs typeface="+mn-lt"/>
              </a:rPr>
              <a:t>Key Correlations:</a:t>
            </a:r>
            <a:endParaRPr lang="en-US" sz="2400">
              <a:solidFill>
                <a:srgbClr val="FF0000"/>
              </a:solidFill>
              <a:ea typeface="Calibri"/>
              <a:cs typeface="Calibri"/>
            </a:endParaRPr>
          </a:p>
          <a:p>
            <a:pPr marL="285750" indent="-285750">
              <a:buFont typeface="Arial"/>
              <a:buChar char="•"/>
            </a:pPr>
            <a:r>
              <a:rPr lang="en-US" sz="2400" dirty="0">
                <a:solidFill>
                  <a:srgbClr val="000000"/>
                </a:solidFill>
                <a:ea typeface="+mn-lt"/>
                <a:cs typeface="+mn-lt"/>
              </a:rPr>
              <a:t>Depression ↑ when </a:t>
            </a:r>
            <a:r>
              <a:rPr lang="en-US" sz="2400" b="1" dirty="0">
                <a:solidFill>
                  <a:srgbClr val="000000"/>
                </a:solidFill>
                <a:ea typeface="+mn-lt"/>
                <a:cs typeface="+mn-lt"/>
              </a:rPr>
              <a:t>Academic Pressure</a:t>
            </a:r>
            <a:r>
              <a:rPr lang="en-US" sz="2400" dirty="0">
                <a:solidFill>
                  <a:srgbClr val="000000"/>
                </a:solidFill>
                <a:ea typeface="+mn-lt"/>
                <a:cs typeface="+mn-lt"/>
                <a:sym typeface="Canva Sans"/>
              </a:rPr>
              <a:t> ↑</a:t>
            </a:r>
            <a:endParaRPr lang="en-US" sz="2400" dirty="0">
              <a:ea typeface="Calibri"/>
              <a:cs typeface="Calibri"/>
            </a:endParaRPr>
          </a:p>
          <a:p>
            <a:pPr marL="285750" indent="-285750">
              <a:buFont typeface="Arial"/>
              <a:buChar char="•"/>
            </a:pPr>
            <a:r>
              <a:rPr lang="en-US" sz="2400" dirty="0">
                <a:solidFill>
                  <a:srgbClr val="000000"/>
                </a:solidFill>
                <a:ea typeface="+mn-lt"/>
                <a:cs typeface="+mn-lt"/>
                <a:sym typeface="Canva Sans"/>
              </a:rPr>
              <a:t>Depression ↓ as </a:t>
            </a:r>
            <a:r>
              <a:rPr lang="en-US" sz="2400" b="1" dirty="0">
                <a:solidFill>
                  <a:srgbClr val="000000"/>
                </a:solidFill>
                <a:ea typeface="+mn-lt"/>
                <a:cs typeface="+mn-lt"/>
                <a:sym typeface="Canva Sans"/>
              </a:rPr>
              <a:t>Age</a:t>
            </a:r>
            <a:r>
              <a:rPr lang="en-US" sz="2400" dirty="0">
                <a:solidFill>
                  <a:srgbClr val="000000"/>
                </a:solidFill>
                <a:ea typeface="+mn-lt"/>
                <a:cs typeface="+mn-lt"/>
                <a:sym typeface="Canva Sans"/>
              </a:rPr>
              <a:t> ↑</a:t>
            </a:r>
            <a:br>
              <a:rPr lang="en-US" sz="2400" dirty="0">
                <a:ea typeface="+mn-lt"/>
                <a:cs typeface="+mn-lt"/>
              </a:rPr>
            </a:br>
            <a:r>
              <a:rPr lang="en-US" sz="2400" dirty="0">
                <a:solidFill>
                  <a:srgbClr val="000000"/>
                </a:solidFill>
                <a:ea typeface="+mn-lt"/>
                <a:cs typeface="+mn-lt"/>
                <a:sym typeface="Canva Sans"/>
              </a:rPr>
              <a:t> → Younger students with high stress are more vulnerable</a:t>
            </a:r>
            <a:endParaRPr lang="en-US" sz="2400" dirty="0">
              <a:sym typeface="Canva Sans"/>
            </a:endParaRPr>
          </a:p>
          <a:p>
            <a:pPr algn="l">
              <a:lnSpc>
                <a:spcPts val="2986"/>
              </a:lnSpc>
              <a:spcBef>
                <a:spcPct val="0"/>
              </a:spcBef>
            </a:pPr>
            <a:endParaRPr lang="en-US" sz="2800" b="1" dirty="0">
              <a:latin typeface="Calibri"/>
              <a:ea typeface="Calibri"/>
              <a:cs typeface="Calibri"/>
            </a:endParaRPr>
          </a:p>
          <a:p>
            <a:pPr algn="ctr">
              <a:lnSpc>
                <a:spcPts val="2772"/>
              </a:lnSpc>
              <a:spcBef>
                <a:spcPct val="0"/>
              </a:spcBef>
            </a:pPr>
            <a:endParaRPr lang="en-US" sz="2791">
              <a:solidFill>
                <a:srgbClr val="000000"/>
              </a:solidFill>
              <a:latin typeface="Canva Sans"/>
              <a:ea typeface="Canva Sans"/>
              <a:cs typeface="Canva Sans"/>
              <a:sym typeface="Canva Sans"/>
            </a:endParaRPr>
          </a:p>
          <a:p>
            <a:pPr algn="ctr">
              <a:lnSpc>
                <a:spcPts val="2772"/>
              </a:lnSpc>
              <a:spcBef>
                <a:spcPct val="0"/>
              </a:spcBef>
            </a:pPr>
            <a:endParaRPr lang="en-US" sz="2791">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9855349" y="1586676"/>
            <a:ext cx="8578166" cy="8700324"/>
          </a:xfrm>
          <a:custGeom>
            <a:avLst/>
            <a:gdLst/>
            <a:ahLst/>
            <a:cxnLst/>
            <a:rect l="l" t="t" r="r" b="b"/>
            <a:pathLst>
              <a:path w="8578166" h="8700324">
                <a:moveTo>
                  <a:pt x="0" y="0"/>
                </a:moveTo>
                <a:lnTo>
                  <a:pt x="8578166" y="0"/>
                </a:lnTo>
                <a:lnTo>
                  <a:pt x="8578166" y="8700324"/>
                </a:lnTo>
                <a:lnTo>
                  <a:pt x="0" y="8700324"/>
                </a:lnTo>
                <a:lnTo>
                  <a:pt x="0" y="0"/>
                </a:lnTo>
                <a:close/>
              </a:path>
            </a:pathLst>
          </a:custGeom>
          <a:blipFill>
            <a:blip r:embed="rId2"/>
            <a:stretch>
              <a:fillRect/>
            </a:stretch>
          </a:blipFill>
        </p:spPr>
      </p:sp>
      <p:sp>
        <p:nvSpPr>
          <p:cNvPr id="3" name="TextBox 3"/>
          <p:cNvSpPr txBox="1"/>
          <p:nvPr/>
        </p:nvSpPr>
        <p:spPr>
          <a:xfrm>
            <a:off x="807724" y="248099"/>
            <a:ext cx="16230600" cy="861060"/>
          </a:xfrm>
          <a:prstGeom prst="rect">
            <a:avLst/>
          </a:prstGeom>
        </p:spPr>
        <p:txBody>
          <a:bodyPr lIns="0" tIns="0" rIns="0" bIns="0" rtlCol="0" anchor="t">
            <a:spAutoFit/>
          </a:bodyPr>
          <a:lstStyle/>
          <a:p>
            <a:pPr algn="ctr">
              <a:lnSpc>
                <a:spcPts val="6420"/>
              </a:lnSpc>
            </a:pPr>
            <a:r>
              <a:rPr lang="en-US" sz="6000">
                <a:solidFill>
                  <a:srgbClr val="558DFD"/>
                </a:solidFill>
                <a:latin typeface="Bobby Jones Soft"/>
                <a:ea typeface="Bobby Jones Soft"/>
                <a:cs typeface="Bobby Jones Soft"/>
                <a:sym typeface="Bobby Jones Soft"/>
              </a:rPr>
              <a:t>Advanced tasks (challenge)</a:t>
            </a:r>
          </a:p>
        </p:txBody>
      </p:sp>
      <p:sp>
        <p:nvSpPr>
          <p:cNvPr id="5" name="TextBox 5"/>
          <p:cNvSpPr txBox="1"/>
          <p:nvPr/>
        </p:nvSpPr>
        <p:spPr>
          <a:xfrm>
            <a:off x="628345" y="2324177"/>
            <a:ext cx="7354136" cy="3054682"/>
          </a:xfrm>
          <a:prstGeom prst="rect">
            <a:avLst/>
          </a:prstGeom>
        </p:spPr>
        <p:txBody>
          <a:bodyPr wrap="square" lIns="0" tIns="0" rIns="0" bIns="0" rtlCol="0" anchor="t">
            <a:spAutoFit/>
          </a:bodyPr>
          <a:lstStyle/>
          <a:p>
            <a:r>
              <a:rPr lang="en-US" sz="2800" b="1" dirty="0">
                <a:sym typeface="Bricolage Grotesque"/>
              </a:rPr>
              <a:t>Gender Comparison: CGPA vs Academic Pressure</a:t>
            </a:r>
            <a:endParaRPr lang="en-US" sz="2800" dirty="0">
              <a:sym typeface="Bricolage Grotesque"/>
            </a:endParaRPr>
          </a:p>
          <a:p>
            <a:endParaRPr lang="en-US" sz="2800" b="1" dirty="0">
              <a:solidFill>
                <a:srgbClr val="000000"/>
              </a:solidFill>
              <a:ea typeface="+mn-lt"/>
              <a:cs typeface="+mn-lt"/>
              <a:sym typeface="Bricolage Grotesque"/>
            </a:endParaRPr>
          </a:p>
          <a:p>
            <a:pPr algn="l"/>
            <a:r>
              <a:rPr lang="en-US" sz="2400" b="1" dirty="0">
                <a:solidFill>
                  <a:srgbClr val="FF0000"/>
                </a:solidFill>
                <a:ea typeface="+mn-lt"/>
                <a:cs typeface="+mn-lt"/>
                <a:sym typeface="Bricolage Grotesque"/>
              </a:rPr>
              <a:t>Insight:</a:t>
            </a:r>
            <a:endParaRPr lang="en-US" sz="2400" b="1">
              <a:solidFill>
                <a:srgbClr val="FF0000"/>
              </a:solidFill>
              <a:ea typeface="+mn-lt"/>
              <a:cs typeface="+mn-lt"/>
            </a:endParaRPr>
          </a:p>
          <a:p>
            <a:pPr marL="285750" indent="-285750">
              <a:buFont typeface="Arial"/>
              <a:buChar char="•"/>
            </a:pPr>
            <a:r>
              <a:rPr lang="en-US" sz="2400" dirty="0">
                <a:solidFill>
                  <a:srgbClr val="000000"/>
                </a:solidFill>
                <a:ea typeface="+mn-lt"/>
                <a:cs typeface="+mn-lt"/>
              </a:rPr>
              <a:t>Academic pressure similar </a:t>
            </a:r>
            <a:r>
              <a:rPr lang="en-US" sz="2400" dirty="0">
                <a:solidFill>
                  <a:srgbClr val="000000"/>
                </a:solidFill>
                <a:ea typeface="+mn-lt"/>
                <a:cs typeface="+mn-lt"/>
                <a:sym typeface="Bricolage Grotesque"/>
              </a:rPr>
              <a:t>for males &amp; females (~3)</a:t>
            </a:r>
            <a:endParaRPr lang="en-US" sz="2400">
              <a:ea typeface="Calibri"/>
              <a:cs typeface="Calibri"/>
            </a:endParaRPr>
          </a:p>
          <a:p>
            <a:pPr marL="285750" indent="-285750">
              <a:buFont typeface="Arial"/>
              <a:buChar char="•"/>
            </a:pPr>
            <a:r>
              <a:rPr lang="en-US" sz="2400" dirty="0">
                <a:solidFill>
                  <a:srgbClr val="000000"/>
                </a:solidFill>
                <a:ea typeface="+mn-lt"/>
                <a:cs typeface="+mn-lt"/>
                <a:sym typeface="Bricolage Grotesque"/>
              </a:rPr>
              <a:t>Females slightly outperform in CGPA</a:t>
            </a:r>
            <a:br>
              <a:rPr lang="en-US" sz="2400" dirty="0">
                <a:ea typeface="+mn-lt"/>
                <a:cs typeface="+mn-lt"/>
              </a:rPr>
            </a:br>
            <a:r>
              <a:rPr lang="en-US" sz="2400" dirty="0">
                <a:solidFill>
                  <a:srgbClr val="000000"/>
                </a:solidFill>
                <a:ea typeface="+mn-lt"/>
                <a:cs typeface="+mn-lt"/>
                <a:sym typeface="Bricolage Grotesque"/>
              </a:rPr>
              <a:t> → Stress affects both genders equally, but females maintain better grades</a:t>
            </a:r>
            <a:endParaRPr lang="en-US" sz="2400">
              <a:ea typeface="Calibri"/>
              <a:cs typeface="Calibri"/>
            </a:endParaRPr>
          </a:p>
          <a:p>
            <a:pPr algn="l">
              <a:lnSpc>
                <a:spcPts val="2685"/>
              </a:lnSpc>
              <a:spcBef>
                <a:spcPct val="0"/>
              </a:spcBef>
            </a:pPr>
            <a:r>
              <a:rPr lang="en-US" sz="2400" dirty="0">
                <a:solidFill>
                  <a:srgbClr val="000000"/>
                </a:solidFill>
                <a:latin typeface="Calibri"/>
                <a:ea typeface="Bricolage Grotesque"/>
                <a:cs typeface="Bricolage Grotesque"/>
                <a:sym typeface="Bricolage Grotesque"/>
              </a:rPr>
              <a:t>form marginally better academically.</a:t>
            </a:r>
            <a:endParaRPr lang="en-US" sz="2400" dirty="0">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Box 3"/>
          <p:cNvSpPr txBox="1"/>
          <p:nvPr/>
        </p:nvSpPr>
        <p:spPr>
          <a:xfrm>
            <a:off x="807724" y="248099"/>
            <a:ext cx="16230600" cy="861060"/>
          </a:xfrm>
          <a:prstGeom prst="rect">
            <a:avLst/>
          </a:prstGeom>
        </p:spPr>
        <p:txBody>
          <a:bodyPr lIns="0" tIns="0" rIns="0" bIns="0" rtlCol="0" anchor="t">
            <a:spAutoFit/>
          </a:bodyPr>
          <a:lstStyle/>
          <a:p>
            <a:pPr algn="ctr">
              <a:lnSpc>
                <a:spcPts val="6420"/>
              </a:lnSpc>
            </a:pPr>
            <a:r>
              <a:rPr lang="en-US" sz="6000">
                <a:solidFill>
                  <a:srgbClr val="558DFD"/>
                </a:solidFill>
                <a:latin typeface="Bobby Jones Soft"/>
                <a:ea typeface="Bobby Jones Soft"/>
                <a:cs typeface="Bobby Jones Soft"/>
                <a:sym typeface="Bobby Jones Soft"/>
              </a:rPr>
              <a:t>Advanced tasks (challenge)</a:t>
            </a:r>
          </a:p>
        </p:txBody>
      </p:sp>
      <p:sp>
        <p:nvSpPr>
          <p:cNvPr id="4" name="TextBox 4"/>
          <p:cNvSpPr txBox="1"/>
          <p:nvPr/>
        </p:nvSpPr>
        <p:spPr>
          <a:xfrm>
            <a:off x="357412" y="1859324"/>
            <a:ext cx="4964073" cy="312689"/>
          </a:xfrm>
          <a:prstGeom prst="rect">
            <a:avLst/>
          </a:prstGeom>
        </p:spPr>
        <p:txBody>
          <a:bodyPr lIns="0" tIns="0" rIns="0" bIns="0" rtlCol="0" anchor="t">
            <a:spAutoFit/>
          </a:bodyPr>
          <a:lstStyle/>
          <a:p>
            <a:pPr algn="l">
              <a:lnSpc>
                <a:spcPts val="2363"/>
              </a:lnSpc>
              <a:spcBef>
                <a:spcPct val="0"/>
              </a:spcBef>
            </a:pPr>
            <a:r>
              <a:rPr lang="en-US" sz="2208" b="1">
                <a:solidFill>
                  <a:srgbClr val="000000"/>
                </a:solidFill>
                <a:latin typeface="Bricolage Grotesque Bold"/>
                <a:ea typeface="Bricolage Grotesque Bold"/>
                <a:cs typeface="Bricolage Grotesque Bold"/>
                <a:sym typeface="Bricolage Grotesque Bold"/>
              </a:rPr>
              <a:t>Combine multiple plots in one figure </a:t>
            </a:r>
          </a:p>
        </p:txBody>
      </p:sp>
      <p:sp>
        <p:nvSpPr>
          <p:cNvPr id="5" name="TextBox 5"/>
          <p:cNvSpPr txBox="1"/>
          <p:nvPr/>
        </p:nvSpPr>
        <p:spPr>
          <a:xfrm>
            <a:off x="132586" y="2558286"/>
            <a:ext cx="5413725" cy="3993722"/>
          </a:xfrm>
          <a:prstGeom prst="rect">
            <a:avLst/>
          </a:prstGeom>
        </p:spPr>
        <p:txBody>
          <a:bodyPr lIns="0" tIns="0" rIns="0" bIns="0" rtlCol="0" anchor="t">
            <a:spAutoFit/>
          </a:bodyPr>
          <a:lstStyle/>
          <a:p>
            <a:pPr lvl="1"/>
            <a:r>
              <a:rPr lang="en-US" sz="2400" b="1" dirty="0">
                <a:solidFill>
                  <a:srgbClr val="FF0000"/>
                </a:solidFill>
                <a:ea typeface="+mn-lt"/>
                <a:cs typeface="+mn-lt"/>
                <a:sym typeface="Bricolage Grotesque"/>
              </a:rPr>
              <a:t>Insights:</a:t>
            </a:r>
            <a:endParaRPr lang="en-US" dirty="0">
              <a:solidFill>
                <a:srgbClr val="FF0000"/>
              </a:solidFill>
              <a:ea typeface="+mn-lt"/>
              <a:cs typeface="+mn-lt"/>
              <a:sym typeface="Bricolage Grotesque"/>
            </a:endParaRPr>
          </a:p>
          <a:p>
            <a:pPr lvl="1"/>
            <a:r>
              <a:rPr lang="en-US" sz="2400" dirty="0">
                <a:ea typeface="+mn-lt"/>
                <a:cs typeface="+mn-lt"/>
                <a:sym typeface="Bricolage Grotesque"/>
              </a:rPr>
              <a:t>Depression </a:t>
            </a:r>
            <a:r>
              <a:rPr lang="en-US" sz="2400" dirty="0">
                <a:solidFill>
                  <a:srgbClr val="000000"/>
                </a:solidFill>
                <a:ea typeface="+mn-lt"/>
                <a:cs typeface="+mn-lt"/>
              </a:rPr>
              <a:t>levels </a:t>
            </a:r>
            <a:r>
              <a:rPr lang="en-US" sz="2400" dirty="0">
                <a:solidFill>
                  <a:srgbClr val="000000"/>
                </a:solidFill>
                <a:ea typeface="+mn-lt"/>
                <a:cs typeface="+mn-lt"/>
                <a:sym typeface="Bricolage Grotesque"/>
              </a:rPr>
              <a:t>vary </a:t>
            </a:r>
            <a:r>
              <a:rPr lang="en-US" sz="2400" dirty="0">
                <a:solidFill>
                  <a:srgbClr val="000000"/>
                </a:solidFill>
                <a:ea typeface="+mn-lt"/>
                <a:cs typeface="+mn-lt"/>
              </a:rPr>
              <a:t>by degree (MBA, MPhil higher)</a:t>
            </a:r>
            <a:endParaRPr lang="en-US" dirty="0">
              <a:solidFill>
                <a:srgbClr val="000000"/>
              </a:solidFill>
              <a:ea typeface="+mn-lt"/>
              <a:cs typeface="+mn-lt"/>
            </a:endParaRPr>
          </a:p>
          <a:p>
            <a:pPr lvl="1"/>
            <a:endParaRPr lang="en-US" sz="2400" dirty="0">
              <a:solidFill>
                <a:srgbClr val="000000"/>
              </a:solidFill>
              <a:ea typeface="+mn-lt"/>
              <a:cs typeface="+mn-lt"/>
            </a:endParaRPr>
          </a:p>
          <a:p>
            <a:pPr lvl="1"/>
            <a:r>
              <a:rPr lang="en-US" sz="2400" dirty="0">
                <a:solidFill>
                  <a:srgbClr val="000000"/>
                </a:solidFill>
                <a:ea typeface="+mn-lt"/>
                <a:cs typeface="+mn-lt"/>
              </a:rPr>
              <a:t>Healthy diet → </a:t>
            </a:r>
            <a:r>
              <a:rPr lang="en-US" sz="2400" dirty="0">
                <a:ea typeface="+mn-lt"/>
                <a:cs typeface="+mn-lt"/>
                <a:sym typeface="Bricolage Grotesque"/>
              </a:rPr>
              <a:t>longer</a:t>
            </a:r>
            <a:r>
              <a:rPr lang="en-US" sz="2400" dirty="0">
                <a:solidFill>
                  <a:srgbClr val="000000"/>
                </a:solidFill>
                <a:ea typeface="+mn-lt"/>
                <a:cs typeface="+mn-lt"/>
                <a:sym typeface="Bricolage Grotesque"/>
              </a:rPr>
              <a:t>, better sleep</a:t>
            </a:r>
            <a:endParaRPr lang="en-US" dirty="0">
              <a:solidFill>
                <a:srgbClr val="000000"/>
              </a:solidFill>
              <a:ea typeface="+mn-lt"/>
              <a:cs typeface="+mn-lt"/>
              <a:sym typeface="Bricolage Grotesque"/>
            </a:endParaRPr>
          </a:p>
          <a:p>
            <a:pPr lvl="1"/>
            <a:endParaRPr lang="en-US" sz="2400" dirty="0">
              <a:solidFill>
                <a:srgbClr val="000000"/>
              </a:solidFill>
              <a:ea typeface="+mn-lt"/>
              <a:cs typeface="+mn-lt"/>
              <a:sym typeface="Bricolage Grotesque"/>
            </a:endParaRPr>
          </a:p>
          <a:p>
            <a:pPr lvl="1"/>
            <a:r>
              <a:rPr lang="en-US" sz="2400" dirty="0">
                <a:solidFill>
                  <a:srgbClr val="000000"/>
                </a:solidFill>
                <a:ea typeface="+mn-lt"/>
                <a:cs typeface="+mn-lt"/>
                <a:sym typeface="Bricolage Grotesque"/>
              </a:rPr>
              <a:t>Unhealthy diet → poor or irregular sleep patterns</a:t>
            </a:r>
            <a:endParaRPr lang="en-US">
              <a:ea typeface="Calibri"/>
              <a:cs typeface="Calibri"/>
            </a:endParaRPr>
          </a:p>
          <a:p>
            <a:pPr marL="541655" lvl="1" indent="-270510">
              <a:lnSpc>
                <a:spcPts val="2685"/>
              </a:lnSpc>
              <a:buFont typeface="Arial"/>
              <a:buChar char="•"/>
            </a:pPr>
            <a:endParaRPr lang="en-US" sz="2400" dirty="0">
              <a:ea typeface="Calibri"/>
              <a:cs typeface="Calibri"/>
            </a:endParaRPr>
          </a:p>
          <a:p>
            <a:pPr marL="271145" lvl="1">
              <a:lnSpc>
                <a:spcPts val="2685"/>
              </a:lnSpc>
            </a:pPr>
            <a:endParaRPr lang="en-US" sz="2400" dirty="0">
              <a:solidFill>
                <a:srgbClr val="000000"/>
              </a:solidFill>
              <a:latin typeface="Calibri"/>
              <a:ea typeface="Calibri"/>
              <a:cs typeface="Calibri"/>
            </a:endParaRPr>
          </a:p>
          <a:p>
            <a:pPr algn="l">
              <a:lnSpc>
                <a:spcPts val="2685"/>
              </a:lnSpc>
              <a:spcBef>
                <a:spcPct val="0"/>
              </a:spcBef>
            </a:pPr>
            <a:endParaRPr lang="en-US" sz="2510">
              <a:solidFill>
                <a:srgbClr val="000000"/>
              </a:solidFill>
              <a:latin typeface="Bricolage Grotesque"/>
              <a:ea typeface="Bricolage Grotesque"/>
              <a:cs typeface="Bricolage Grotesque"/>
              <a:sym typeface="Bricolage Grotesque"/>
            </a:endParaRPr>
          </a:p>
        </p:txBody>
      </p:sp>
      <p:pic>
        <p:nvPicPr>
          <p:cNvPr id="6" name="Picture 5" descr="A screenshot of a computer&#10;&#10;AI-generated content may be incorrect.">
            <a:extLst>
              <a:ext uri="{FF2B5EF4-FFF2-40B4-BE49-F238E27FC236}">
                <a16:creationId xmlns:a16="http://schemas.microsoft.com/office/drawing/2014/main" id="{DAB09400-863D-C3EA-AA54-3D35FA258B85}"/>
              </a:ext>
            </a:extLst>
          </p:cNvPr>
          <p:cNvPicPr>
            <a:picLocks noChangeAspect="1"/>
          </p:cNvPicPr>
          <p:nvPr/>
        </p:nvPicPr>
        <p:blipFill>
          <a:blip r:embed="rId2"/>
          <a:srcRect l="4828" r="-127" b="-185"/>
          <a:stretch>
            <a:fillRect/>
          </a:stretch>
        </p:blipFill>
        <p:spPr>
          <a:xfrm>
            <a:off x="6767685" y="1492843"/>
            <a:ext cx="11238746" cy="81138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967843" y="229961"/>
            <a:ext cx="10344163" cy="1044458"/>
          </a:xfrm>
          <a:prstGeom prst="rect">
            <a:avLst/>
          </a:prstGeom>
        </p:spPr>
        <p:txBody>
          <a:bodyPr lIns="0" tIns="0" rIns="0" bIns="0" rtlCol="0" anchor="t">
            <a:spAutoFit/>
          </a:bodyPr>
          <a:lstStyle/>
          <a:p>
            <a:pPr algn="ctr">
              <a:lnSpc>
                <a:spcPts val="7811"/>
              </a:lnSpc>
            </a:pPr>
            <a:r>
              <a:rPr lang="en-US" sz="7300">
                <a:solidFill>
                  <a:srgbClr val="558DFD"/>
                </a:solidFill>
                <a:latin typeface="Bobby Jones Soft"/>
                <a:ea typeface="Bobby Jones Soft"/>
                <a:cs typeface="Bobby Jones Soft"/>
                <a:sym typeface="Bobby Jones Soft"/>
              </a:rPr>
              <a:t>Insights Story:</a:t>
            </a:r>
          </a:p>
        </p:txBody>
      </p:sp>
      <p:sp>
        <p:nvSpPr>
          <p:cNvPr id="3" name="TextBox 3"/>
          <p:cNvSpPr txBox="1"/>
          <p:nvPr/>
        </p:nvSpPr>
        <p:spPr>
          <a:xfrm>
            <a:off x="2453739" y="1511258"/>
            <a:ext cx="13381558" cy="8241102"/>
          </a:xfrm>
          <a:prstGeom prst="rect">
            <a:avLst/>
          </a:prstGeom>
        </p:spPr>
        <p:txBody>
          <a:bodyPr lIns="0" tIns="0" rIns="0" bIns="0" rtlCol="0" anchor="t">
            <a:spAutoFit/>
          </a:bodyPr>
          <a:lstStyle/>
          <a:p>
            <a:pPr marL="669925" lvl="1" indent="-334645">
              <a:lnSpc>
                <a:spcPts val="4346"/>
              </a:lnSpc>
              <a:buFont typeface="Arial"/>
              <a:buChar char="•"/>
            </a:pPr>
            <a:r>
              <a:rPr lang="en-US" sz="2800" dirty="0">
                <a:solidFill>
                  <a:srgbClr val="000000"/>
                </a:solidFill>
                <a:latin typeface="Bricolage Grotesque"/>
                <a:ea typeface="Bricolage Grotesque"/>
                <a:cs typeface="Bricolage Grotesque"/>
                <a:sym typeface="Bricolage Grotesque"/>
              </a:rPr>
              <a:t> After analyzing the student depression dataset, I found several interesting patterns. Female students showed slightly higher depression levels (54.2%) than males (45.8%). Younger students were more likely to feel depressed, especially when academic pressure was high. The data also showed that longer study hours did not always mean higher pressure, suggesting that stress is more related to workload difficulty than study time.</a:t>
            </a:r>
            <a:endParaRPr lang="en-US" sz="2800" dirty="0">
              <a:solidFill>
                <a:srgbClr val="000000"/>
              </a:solidFill>
              <a:latin typeface="Bricolage Grotesque"/>
              <a:ea typeface="Bricolage Grotesque"/>
              <a:cs typeface="Bricolage Grotesque"/>
            </a:endParaRPr>
          </a:p>
          <a:p>
            <a:pPr marL="669925" lvl="1" indent="-334645">
              <a:lnSpc>
                <a:spcPts val="4346"/>
              </a:lnSpc>
              <a:buFont typeface="Arial"/>
              <a:buChar char="•"/>
            </a:pPr>
            <a:r>
              <a:rPr lang="en-US" sz="2800" dirty="0">
                <a:solidFill>
                  <a:srgbClr val="000000"/>
                </a:solidFill>
                <a:latin typeface="Bricolage Grotesque"/>
                <a:ea typeface="Bricolage Grotesque"/>
                <a:cs typeface="Bricolage Grotesque"/>
                <a:sym typeface="Bricolage Grotesque"/>
              </a:rPr>
              <a:t> Students with healthy diets and regular sleep (6–8 hours) had better mental well-being, while unhealthy diets were linked to poor or irregular sleep. CGPA remained mostly stable for all students, showing that good performance does not always mean better mental health. Work and study hours peaked around age 26, then gradually decreased with age.</a:t>
            </a:r>
            <a:endParaRPr lang="en-US" sz="2800" dirty="0">
              <a:solidFill>
                <a:srgbClr val="000000"/>
              </a:solidFill>
              <a:latin typeface="Bricolage Grotesque"/>
              <a:ea typeface="Bricolage Grotesque"/>
              <a:cs typeface="Bricolage Grotesque"/>
            </a:endParaRPr>
          </a:p>
          <a:p>
            <a:pPr marL="669925" lvl="1" indent="-334645">
              <a:lnSpc>
                <a:spcPts val="4346"/>
              </a:lnSpc>
              <a:buFont typeface="Arial"/>
              <a:buChar char="•"/>
            </a:pPr>
            <a:r>
              <a:rPr lang="en-US" sz="2800" dirty="0">
                <a:solidFill>
                  <a:srgbClr val="000000"/>
                </a:solidFill>
                <a:latin typeface="Bricolage Grotesque"/>
                <a:ea typeface="Bricolage Grotesque"/>
                <a:cs typeface="Bricolage Grotesque"/>
                <a:sym typeface="Bricolage Grotesque"/>
              </a:rPr>
              <a:t>Overall, the study shows that academic pressure, poor sleep, and unhealthy habits increase depression, while a balanced lifestyle and proper rest can improve students’ mental health and academic balance.</a:t>
            </a:r>
            <a:endParaRPr lang="en-US" sz="2800" dirty="0">
              <a:solidFill>
                <a:srgbClr val="000000"/>
              </a:solidFill>
              <a:latin typeface="Bricolage Grotesque"/>
              <a:ea typeface="Bricolage Grotesque"/>
              <a:cs typeface="Bricolage Grotesque"/>
            </a:endParaRPr>
          </a:p>
          <a:p>
            <a:pPr algn="l">
              <a:lnSpc>
                <a:spcPts val="4346"/>
              </a:lnSpc>
            </a:pPr>
            <a:endParaRPr lang="en-US" sz="3104">
              <a:solidFill>
                <a:srgbClr val="000000"/>
              </a:solidFill>
              <a:latin typeface="Bricolage Grotesque"/>
              <a:ea typeface="Bricolage Grotesque"/>
              <a:cs typeface="Bricolage Grotesque"/>
              <a:sym typeface="Bricolage Grotesq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411245">
            <a:off x="7950583" y="8475871"/>
            <a:ext cx="4476094" cy="3731943"/>
          </a:xfrm>
          <a:custGeom>
            <a:avLst/>
            <a:gdLst/>
            <a:ahLst/>
            <a:cxnLst/>
            <a:rect l="l" t="t" r="r" b="b"/>
            <a:pathLst>
              <a:path w="4476094" h="3731943">
                <a:moveTo>
                  <a:pt x="0" y="0"/>
                </a:moveTo>
                <a:lnTo>
                  <a:pt x="4476093" y="0"/>
                </a:lnTo>
                <a:lnTo>
                  <a:pt x="4476093" y="3731943"/>
                </a:lnTo>
                <a:lnTo>
                  <a:pt x="0" y="3731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21702" y="4099960"/>
            <a:ext cx="11245334" cy="2078518"/>
          </a:xfrm>
          <a:prstGeom prst="rect">
            <a:avLst/>
          </a:prstGeom>
        </p:spPr>
        <p:txBody>
          <a:bodyPr lIns="0" tIns="0" rIns="0" bIns="0" rtlCol="0" anchor="t">
            <a:spAutoFit/>
          </a:bodyPr>
          <a:lstStyle/>
          <a:p>
            <a:pPr algn="ctr">
              <a:lnSpc>
                <a:spcPts val="8033"/>
              </a:lnSpc>
            </a:pPr>
            <a:r>
              <a:rPr lang="en-US" sz="7500" dirty="0">
                <a:solidFill>
                  <a:srgbClr val="558DFD"/>
                </a:solidFill>
                <a:latin typeface="Bobby Jones Soft"/>
                <a:ea typeface="Bobby Jones Soft"/>
                <a:cs typeface="Bobby Jones Soft"/>
                <a:sym typeface="Bobby Jones Soft"/>
              </a:rPr>
              <a:t>Thanks for listening!</a:t>
            </a:r>
          </a:p>
          <a:p>
            <a:pPr algn="ctr">
              <a:lnSpc>
                <a:spcPts val="8033"/>
              </a:lnSpc>
            </a:pPr>
            <a:r>
              <a:rPr lang="en-US" sz="7507" dirty="0">
                <a:solidFill>
                  <a:srgbClr val="558DFD"/>
                </a:solidFill>
                <a:latin typeface="Bobby Jones Soft"/>
                <a:ea typeface="Bobby Jones Soft"/>
                <a:cs typeface="Bobby Jones Soft"/>
                <a:sym typeface="Bobby Jones Soft"/>
              </a:rPr>
              <a:t>The End!</a:t>
            </a:r>
          </a:p>
        </p:txBody>
      </p:sp>
      <p:sp>
        <p:nvSpPr>
          <p:cNvPr id="4" name="Freeform 4"/>
          <p:cNvSpPr/>
          <p:nvPr/>
        </p:nvSpPr>
        <p:spPr>
          <a:xfrm rot="1211726">
            <a:off x="7820981" y="-515467"/>
            <a:ext cx="2907225" cy="2671013"/>
          </a:xfrm>
          <a:custGeom>
            <a:avLst/>
            <a:gdLst/>
            <a:ahLst/>
            <a:cxnLst/>
            <a:rect l="l" t="t" r="r" b="b"/>
            <a:pathLst>
              <a:path w="2907225" h="2671013">
                <a:moveTo>
                  <a:pt x="0" y="0"/>
                </a:moveTo>
                <a:lnTo>
                  <a:pt x="2907225" y="0"/>
                </a:lnTo>
                <a:lnTo>
                  <a:pt x="2907225" y="2671013"/>
                </a:lnTo>
                <a:lnTo>
                  <a:pt x="0" y="26710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94507" y="7468417"/>
            <a:ext cx="3423717" cy="3059947"/>
          </a:xfrm>
          <a:custGeom>
            <a:avLst/>
            <a:gdLst/>
            <a:ahLst/>
            <a:cxnLst/>
            <a:rect l="l" t="t" r="r" b="b"/>
            <a:pathLst>
              <a:path w="3423717" h="3059947">
                <a:moveTo>
                  <a:pt x="0" y="0"/>
                </a:moveTo>
                <a:lnTo>
                  <a:pt x="3423717" y="0"/>
                </a:lnTo>
                <a:lnTo>
                  <a:pt x="3423717" y="3059947"/>
                </a:lnTo>
                <a:lnTo>
                  <a:pt x="0" y="3059947"/>
                </a:lnTo>
                <a:lnTo>
                  <a:pt x="0" y="0"/>
                </a:lnTo>
                <a:close/>
              </a:path>
            </a:pathLst>
          </a:custGeom>
          <a:blipFill>
            <a:blip r:embed="rId6"/>
            <a:stretch>
              <a:fillRect/>
            </a:stretch>
          </a:blipFill>
        </p:spPr>
      </p:sp>
      <p:sp>
        <p:nvSpPr>
          <p:cNvPr id="6" name="Freeform 6"/>
          <p:cNvSpPr/>
          <p:nvPr/>
        </p:nvSpPr>
        <p:spPr>
          <a:xfrm>
            <a:off x="15862472" y="4238079"/>
            <a:ext cx="2281472" cy="2264880"/>
          </a:xfrm>
          <a:custGeom>
            <a:avLst/>
            <a:gdLst/>
            <a:ahLst/>
            <a:cxnLst/>
            <a:rect l="l" t="t" r="r" b="b"/>
            <a:pathLst>
              <a:path w="2281472" h="2264880">
                <a:moveTo>
                  <a:pt x="0" y="0"/>
                </a:moveTo>
                <a:lnTo>
                  <a:pt x="2281472" y="0"/>
                </a:lnTo>
                <a:lnTo>
                  <a:pt x="2281472" y="2264880"/>
                </a:lnTo>
                <a:lnTo>
                  <a:pt x="0" y="2264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089712" y="7654939"/>
            <a:ext cx="4198288" cy="2686904"/>
          </a:xfrm>
          <a:custGeom>
            <a:avLst/>
            <a:gdLst/>
            <a:ahLst/>
            <a:cxnLst/>
            <a:rect l="l" t="t" r="r" b="b"/>
            <a:pathLst>
              <a:path w="4198288" h="2686904">
                <a:moveTo>
                  <a:pt x="0" y="0"/>
                </a:moveTo>
                <a:lnTo>
                  <a:pt x="4198288" y="0"/>
                </a:lnTo>
                <a:lnTo>
                  <a:pt x="4198288" y="2686904"/>
                </a:lnTo>
                <a:lnTo>
                  <a:pt x="0" y="268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55416" y="3999010"/>
            <a:ext cx="2438042" cy="2794318"/>
          </a:xfrm>
          <a:custGeom>
            <a:avLst/>
            <a:gdLst/>
            <a:ahLst/>
            <a:cxnLst/>
            <a:rect l="l" t="t" r="r" b="b"/>
            <a:pathLst>
              <a:path w="2438042" h="2794318">
                <a:moveTo>
                  <a:pt x="0" y="0"/>
                </a:moveTo>
                <a:lnTo>
                  <a:pt x="2438043" y="0"/>
                </a:lnTo>
                <a:lnTo>
                  <a:pt x="2438043" y="2794318"/>
                </a:lnTo>
                <a:lnTo>
                  <a:pt x="0" y="2794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4470608" y="207122"/>
            <a:ext cx="3673337" cy="2878978"/>
          </a:xfrm>
          <a:custGeom>
            <a:avLst/>
            <a:gdLst/>
            <a:ahLst/>
            <a:cxnLst/>
            <a:rect l="l" t="t" r="r" b="b"/>
            <a:pathLst>
              <a:path w="3673337" h="2878978">
                <a:moveTo>
                  <a:pt x="0" y="0"/>
                </a:moveTo>
                <a:lnTo>
                  <a:pt x="3673336" y="0"/>
                </a:lnTo>
                <a:lnTo>
                  <a:pt x="3673336" y="2878978"/>
                </a:lnTo>
                <a:lnTo>
                  <a:pt x="0" y="2878978"/>
                </a:lnTo>
                <a:lnTo>
                  <a:pt x="0" y="0"/>
                </a:lnTo>
                <a:close/>
              </a:path>
            </a:pathLst>
          </a:custGeom>
          <a:blipFill>
            <a:blip r:embed="rId13"/>
            <a:stretch>
              <a:fillRect/>
            </a:stretch>
          </a:blipFill>
        </p:spPr>
      </p:sp>
      <p:sp>
        <p:nvSpPr>
          <p:cNvPr id="10" name="Freeform 10"/>
          <p:cNvSpPr/>
          <p:nvPr/>
        </p:nvSpPr>
        <p:spPr>
          <a:xfrm>
            <a:off x="326213" y="400793"/>
            <a:ext cx="1989281" cy="1783120"/>
          </a:xfrm>
          <a:custGeom>
            <a:avLst/>
            <a:gdLst/>
            <a:ahLst/>
            <a:cxnLst/>
            <a:rect l="l" t="t" r="r" b="b"/>
            <a:pathLst>
              <a:path w="1989281" h="1783120">
                <a:moveTo>
                  <a:pt x="0" y="0"/>
                </a:moveTo>
                <a:lnTo>
                  <a:pt x="1989281" y="0"/>
                </a:lnTo>
                <a:lnTo>
                  <a:pt x="1989281" y="1783120"/>
                </a:lnTo>
                <a:lnTo>
                  <a:pt x="0" y="17831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3301847" y="5874867"/>
            <a:ext cx="4986153" cy="4313022"/>
          </a:xfrm>
          <a:custGeom>
            <a:avLst/>
            <a:gdLst/>
            <a:ahLst/>
            <a:cxnLst/>
            <a:rect l="l" t="t" r="r" b="b"/>
            <a:pathLst>
              <a:path w="4986153" h="4313022">
                <a:moveTo>
                  <a:pt x="0" y="0"/>
                </a:moveTo>
                <a:lnTo>
                  <a:pt x="4986153" y="0"/>
                </a:lnTo>
                <a:lnTo>
                  <a:pt x="4986153" y="4313022"/>
                </a:lnTo>
                <a:lnTo>
                  <a:pt x="0" y="4313022"/>
                </a:lnTo>
                <a:lnTo>
                  <a:pt x="0" y="0"/>
                </a:lnTo>
                <a:close/>
              </a:path>
            </a:pathLst>
          </a:custGeom>
          <a:blipFill>
            <a:blip r:embed="rId2"/>
            <a:stretch>
              <a:fillRect/>
            </a:stretch>
          </a:blipFill>
        </p:spPr>
      </p:sp>
      <p:sp>
        <p:nvSpPr>
          <p:cNvPr id="3" name="TextBox 3"/>
          <p:cNvSpPr txBox="1"/>
          <p:nvPr/>
        </p:nvSpPr>
        <p:spPr>
          <a:xfrm>
            <a:off x="2226817" y="841840"/>
            <a:ext cx="13112459" cy="1840533"/>
          </a:xfrm>
          <a:prstGeom prst="rect">
            <a:avLst/>
          </a:prstGeom>
        </p:spPr>
        <p:txBody>
          <a:bodyPr lIns="0" tIns="0" rIns="0" bIns="0" rtlCol="0" anchor="t">
            <a:spAutoFit/>
          </a:bodyPr>
          <a:lstStyle/>
          <a:p>
            <a:pPr algn="ctr">
              <a:lnSpc>
                <a:spcPts val="7126"/>
              </a:lnSpc>
            </a:pPr>
            <a:r>
              <a:rPr lang="en-US" sz="6660">
                <a:solidFill>
                  <a:srgbClr val="558DFD"/>
                </a:solidFill>
                <a:latin typeface="Bobby Jones Soft"/>
                <a:ea typeface="Bobby Jones Soft"/>
                <a:cs typeface="Bobby Jones Soft"/>
                <a:sym typeface="Bobby Jones Soft"/>
              </a:rPr>
              <a:t>What Happens in the Body and Brain During Depression?</a:t>
            </a:r>
          </a:p>
        </p:txBody>
      </p:sp>
      <p:sp>
        <p:nvSpPr>
          <p:cNvPr id="4" name="TextBox 4"/>
          <p:cNvSpPr txBox="1"/>
          <p:nvPr/>
        </p:nvSpPr>
        <p:spPr>
          <a:xfrm>
            <a:off x="2421221" y="3217685"/>
            <a:ext cx="12723650" cy="3041538"/>
          </a:xfrm>
          <a:prstGeom prst="rect">
            <a:avLst/>
          </a:prstGeom>
        </p:spPr>
        <p:txBody>
          <a:bodyPr lIns="0" tIns="0" rIns="0" bIns="0" rtlCol="0" anchor="t">
            <a:spAutoFit/>
          </a:bodyPr>
          <a:lstStyle/>
          <a:p>
            <a:pPr algn="ctr">
              <a:lnSpc>
                <a:spcPts val="4759"/>
              </a:lnSpc>
            </a:pPr>
            <a:r>
              <a:rPr lang="en-US" sz="3399">
                <a:solidFill>
                  <a:srgbClr val="000000"/>
                </a:solidFill>
                <a:latin typeface="Bricolage Grotesque"/>
                <a:ea typeface="Bricolage Grotesque"/>
                <a:cs typeface="Bricolage Grotesque"/>
                <a:sym typeface="Bricolage Grotesque"/>
              </a:rPr>
              <a:t>Depression is a mental disorder that causes persistent sadness and loss of interest in life. It results from stress or a chemical imbalance in the brain, affecting sleep, energy, and concentration.</a:t>
            </a:r>
            <a:endParaRPr lang="en-US">
              <a:ea typeface="Calibri"/>
              <a:cs typeface="Calibri"/>
            </a:endParaRPr>
          </a:p>
          <a:p>
            <a:pPr algn="ctr">
              <a:lnSpc>
                <a:spcPts val="4759"/>
              </a:lnSpc>
            </a:pPr>
            <a:endParaRPr lang="en-US" sz="3399">
              <a:solidFill>
                <a:srgbClr val="000000"/>
              </a:solidFill>
              <a:latin typeface="Bricolage Grotesque"/>
              <a:ea typeface="Bricolage Grotesque"/>
              <a:cs typeface="Bricolage Grotesque"/>
            </a:endParaRPr>
          </a:p>
        </p:txBody>
      </p:sp>
      <p:sp>
        <p:nvSpPr>
          <p:cNvPr id="5" name="Freeform 5"/>
          <p:cNvSpPr/>
          <p:nvPr/>
        </p:nvSpPr>
        <p:spPr>
          <a:xfrm>
            <a:off x="0" y="6073089"/>
            <a:ext cx="3394710" cy="4114800"/>
          </a:xfrm>
          <a:custGeom>
            <a:avLst/>
            <a:gdLst/>
            <a:ahLst/>
            <a:cxnLst/>
            <a:rect l="l" t="t" r="r" b="b"/>
            <a:pathLst>
              <a:path w="3394710" h="4114800">
                <a:moveTo>
                  <a:pt x="0" y="0"/>
                </a:moveTo>
                <a:lnTo>
                  <a:pt x="3394710" y="0"/>
                </a:lnTo>
                <a:lnTo>
                  <a:pt x="33947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7101348"/>
            <a:ext cx="3332501" cy="2983977"/>
          </a:xfrm>
          <a:custGeom>
            <a:avLst/>
            <a:gdLst/>
            <a:ahLst/>
            <a:cxnLst/>
            <a:rect l="l" t="t" r="r" b="b"/>
            <a:pathLst>
              <a:path w="3332501" h="2983977">
                <a:moveTo>
                  <a:pt x="0" y="0"/>
                </a:moveTo>
                <a:lnTo>
                  <a:pt x="3332501" y="0"/>
                </a:lnTo>
                <a:lnTo>
                  <a:pt x="3332501" y="2983977"/>
                </a:lnTo>
                <a:lnTo>
                  <a:pt x="0" y="2983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41395" y="2764630"/>
            <a:ext cx="12608335" cy="4741545"/>
          </a:xfrm>
          <a:prstGeom prst="rect">
            <a:avLst/>
          </a:prstGeom>
        </p:spPr>
        <p:txBody>
          <a:bodyPr lIns="0" tIns="0" rIns="0" bIns="0" rtlCol="0" anchor="t">
            <a:spAutoFit/>
          </a:bodyPr>
          <a:lstStyle/>
          <a:p>
            <a:pPr algn="ctr">
              <a:lnSpc>
                <a:spcPts val="3780"/>
              </a:lnSpc>
            </a:pPr>
            <a:endParaRPr/>
          </a:p>
          <a:p>
            <a:pPr algn="ctr">
              <a:lnSpc>
                <a:spcPts val="3780"/>
              </a:lnSpc>
            </a:pPr>
            <a:r>
              <a:rPr lang="en-US" sz="2700">
                <a:solidFill>
                  <a:srgbClr val="000000"/>
                </a:solidFill>
                <a:latin typeface="Bricolage Grotesque"/>
                <a:ea typeface="Bricolage Grotesque"/>
                <a:cs typeface="Bricolage Grotesque"/>
                <a:sym typeface="Bricolage Grotesque"/>
              </a:rPr>
              <a:t>Data source: </a:t>
            </a:r>
            <a:r>
              <a:rPr lang="en-US" sz="2700">
                <a:solidFill>
                  <a:srgbClr val="144EA2"/>
                </a:solidFill>
                <a:latin typeface="Bricolage Grotesque"/>
                <a:ea typeface="Bricolage Grotesque"/>
                <a:cs typeface="Bricolage Grotesque"/>
                <a:sym typeface="Bricolage Grotesque"/>
              </a:rPr>
              <a:t>Kaggle</a:t>
            </a:r>
          </a:p>
          <a:p>
            <a:pPr algn="ctr">
              <a:lnSpc>
                <a:spcPts val="3780"/>
              </a:lnSpc>
            </a:pPr>
            <a:r>
              <a:rPr lang="en-US" sz="2700" u="sng">
                <a:solidFill>
                  <a:srgbClr val="000000"/>
                </a:solidFill>
                <a:latin typeface="Bricolage Grotesque"/>
                <a:ea typeface="Bricolage Grotesque"/>
                <a:cs typeface="Bricolage Grotesque"/>
                <a:sym typeface="Bricolage Grotesque"/>
                <a:hlinkClick r:id="rId4" tooltip="https://www.kaggle.com/datasets/adilshamim8/student-depression-dataset"/>
              </a:rPr>
              <a:t>Student Depression Dataset</a:t>
            </a:r>
          </a:p>
          <a:p>
            <a:pPr algn="ctr">
              <a:lnSpc>
                <a:spcPts val="3780"/>
              </a:lnSpc>
            </a:pPr>
            <a:endParaRPr lang="en-US" sz="2700" u="sng">
              <a:solidFill>
                <a:srgbClr val="000000"/>
              </a:solidFill>
              <a:latin typeface="Bricolage Grotesque"/>
              <a:ea typeface="Bricolage Grotesque"/>
              <a:cs typeface="Bricolage Grotesque"/>
              <a:sym typeface="Bricolage Grotesque"/>
              <a:hlinkClick r:id="rId4" tooltip="https://www.kaggle.com/datasets/adilshamim8/student-depression-dataset"/>
            </a:endParaRPr>
          </a:p>
          <a:p>
            <a:pPr algn="ctr">
              <a:lnSpc>
                <a:spcPts val="3780"/>
              </a:lnSpc>
            </a:pPr>
            <a:r>
              <a:rPr lang="en-US" sz="2700">
                <a:solidFill>
                  <a:srgbClr val="000000"/>
                </a:solidFill>
                <a:latin typeface="Bricolage Grotesque"/>
                <a:ea typeface="Bricolage Grotesque"/>
                <a:cs typeface="Bricolage Grotesque"/>
                <a:sym typeface="Bricolage Grotesque"/>
              </a:rPr>
              <a:t> This dataset compiles a wide range of information aimed at understanding, analyzing, and predicting depression levels among students. It is designed for research in psychology, data science, and education, providing insights into factors that contribute to student mental health challenges and aiding in the design of early intervention strategies.</a:t>
            </a:r>
          </a:p>
          <a:p>
            <a:pPr algn="ctr">
              <a:lnSpc>
                <a:spcPts val="3780"/>
              </a:lnSpc>
            </a:pPr>
            <a:endParaRPr lang="en-US" sz="2700">
              <a:solidFill>
                <a:srgbClr val="000000"/>
              </a:solidFill>
              <a:latin typeface="Bricolage Grotesque"/>
              <a:ea typeface="Bricolage Grotesque"/>
              <a:cs typeface="Bricolage Grotesque"/>
              <a:sym typeface="Bricolage Grotesque"/>
            </a:endParaRPr>
          </a:p>
        </p:txBody>
      </p:sp>
      <p:sp>
        <p:nvSpPr>
          <p:cNvPr id="4" name="Freeform 4"/>
          <p:cNvSpPr/>
          <p:nvPr/>
        </p:nvSpPr>
        <p:spPr>
          <a:xfrm>
            <a:off x="15212224" y="2771506"/>
            <a:ext cx="2507835" cy="2371994"/>
          </a:xfrm>
          <a:custGeom>
            <a:avLst/>
            <a:gdLst/>
            <a:ahLst/>
            <a:cxnLst/>
            <a:rect l="l" t="t" r="r" b="b"/>
            <a:pathLst>
              <a:path w="2507835" h="2371994">
                <a:moveTo>
                  <a:pt x="0" y="0"/>
                </a:moveTo>
                <a:lnTo>
                  <a:pt x="2507835" y="0"/>
                </a:lnTo>
                <a:lnTo>
                  <a:pt x="2507835" y="2371994"/>
                </a:lnTo>
                <a:lnTo>
                  <a:pt x="0" y="2371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903952"/>
            <a:ext cx="16230600" cy="1412875"/>
          </a:xfrm>
          <a:prstGeom prst="rect">
            <a:avLst/>
          </a:prstGeom>
        </p:spPr>
        <p:txBody>
          <a:bodyPr lIns="0" tIns="0" rIns="0" bIns="0" rtlCol="0" anchor="t">
            <a:spAutoFit/>
          </a:bodyPr>
          <a:lstStyle/>
          <a:p>
            <a:pPr algn="ctr">
              <a:lnSpc>
                <a:spcPts val="10699"/>
              </a:lnSpc>
            </a:pPr>
            <a:r>
              <a:rPr lang="en-US" sz="9999">
                <a:solidFill>
                  <a:srgbClr val="558DFD"/>
                </a:solidFill>
                <a:latin typeface="Bobby Jones Soft"/>
                <a:ea typeface="Bobby Jones Soft"/>
                <a:cs typeface="Bobby Jones Soft"/>
                <a:sym typeface="Bobby Jones Soft"/>
              </a:rPr>
              <a:t>Dataset 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39275" y="1131629"/>
            <a:ext cx="11301259" cy="3771795"/>
          </a:xfrm>
          <a:custGeom>
            <a:avLst/>
            <a:gdLst/>
            <a:ahLst/>
            <a:cxnLst/>
            <a:rect l="l" t="t" r="r" b="b"/>
            <a:pathLst>
              <a:path w="11301259" h="3771795">
                <a:moveTo>
                  <a:pt x="0" y="0"/>
                </a:moveTo>
                <a:lnTo>
                  <a:pt x="11301258" y="0"/>
                </a:lnTo>
                <a:lnTo>
                  <a:pt x="11301258" y="3771795"/>
                </a:lnTo>
                <a:lnTo>
                  <a:pt x="0" y="3771795"/>
                </a:lnTo>
                <a:lnTo>
                  <a:pt x="0" y="0"/>
                </a:lnTo>
                <a:close/>
              </a:path>
            </a:pathLst>
          </a:custGeom>
          <a:blipFill>
            <a:blip r:embed="rId2"/>
            <a:stretch>
              <a:fillRect/>
            </a:stretch>
          </a:blipFill>
        </p:spPr>
      </p:sp>
      <p:sp>
        <p:nvSpPr>
          <p:cNvPr id="3" name="Freeform 3"/>
          <p:cNvSpPr/>
          <p:nvPr/>
        </p:nvSpPr>
        <p:spPr>
          <a:xfrm>
            <a:off x="770278" y="6115842"/>
            <a:ext cx="7804371" cy="860021"/>
          </a:xfrm>
          <a:custGeom>
            <a:avLst/>
            <a:gdLst/>
            <a:ahLst/>
            <a:cxnLst/>
            <a:rect l="l" t="t" r="r" b="b"/>
            <a:pathLst>
              <a:path w="7804371" h="860021">
                <a:moveTo>
                  <a:pt x="0" y="0"/>
                </a:moveTo>
                <a:lnTo>
                  <a:pt x="7804370" y="0"/>
                </a:lnTo>
                <a:lnTo>
                  <a:pt x="7804370" y="860021"/>
                </a:lnTo>
                <a:lnTo>
                  <a:pt x="0" y="860021"/>
                </a:lnTo>
                <a:lnTo>
                  <a:pt x="0" y="0"/>
                </a:lnTo>
                <a:close/>
              </a:path>
            </a:pathLst>
          </a:custGeom>
          <a:blipFill>
            <a:blip r:embed="rId3"/>
            <a:stretch>
              <a:fillRect/>
            </a:stretch>
          </a:blipFill>
        </p:spPr>
      </p:sp>
      <p:sp>
        <p:nvSpPr>
          <p:cNvPr id="4" name="Freeform 4"/>
          <p:cNvSpPr/>
          <p:nvPr/>
        </p:nvSpPr>
        <p:spPr>
          <a:xfrm>
            <a:off x="8574648" y="4903424"/>
            <a:ext cx="9713352" cy="5381358"/>
          </a:xfrm>
          <a:custGeom>
            <a:avLst/>
            <a:gdLst/>
            <a:ahLst/>
            <a:cxnLst/>
            <a:rect l="l" t="t" r="r" b="b"/>
            <a:pathLst>
              <a:path w="9713352" h="5381358">
                <a:moveTo>
                  <a:pt x="0" y="0"/>
                </a:moveTo>
                <a:lnTo>
                  <a:pt x="9713352" y="0"/>
                </a:lnTo>
                <a:lnTo>
                  <a:pt x="9713352" y="5381358"/>
                </a:lnTo>
                <a:lnTo>
                  <a:pt x="0" y="5381358"/>
                </a:lnTo>
                <a:lnTo>
                  <a:pt x="0" y="0"/>
                </a:lnTo>
                <a:close/>
              </a:path>
            </a:pathLst>
          </a:custGeom>
          <a:blipFill>
            <a:blip r:embed="rId4"/>
            <a:stretch>
              <a:fillRect b="-2659"/>
            </a:stretch>
          </a:blipFill>
        </p:spPr>
      </p:sp>
      <p:sp>
        <p:nvSpPr>
          <p:cNvPr id="5" name="TextBox 5"/>
          <p:cNvSpPr txBox="1"/>
          <p:nvPr/>
        </p:nvSpPr>
        <p:spPr>
          <a:xfrm>
            <a:off x="650168" y="287596"/>
            <a:ext cx="7924480" cy="939282"/>
          </a:xfrm>
          <a:prstGeom prst="rect">
            <a:avLst/>
          </a:prstGeom>
        </p:spPr>
        <p:txBody>
          <a:bodyPr lIns="0" tIns="0" rIns="0" bIns="0" rtlCol="0" anchor="t">
            <a:spAutoFit/>
          </a:bodyPr>
          <a:lstStyle/>
          <a:p>
            <a:pPr algn="ctr">
              <a:lnSpc>
                <a:spcPts val="7092"/>
              </a:lnSpc>
            </a:pPr>
            <a:r>
              <a:rPr lang="en-US" sz="6628">
                <a:solidFill>
                  <a:srgbClr val="558DFD"/>
                </a:solidFill>
                <a:latin typeface="Bobby Jones Soft"/>
                <a:ea typeface="Bobby Jones Soft"/>
                <a:cs typeface="Bobby Jones Soft"/>
                <a:sym typeface="Bobby Jones Soft"/>
              </a:rPr>
              <a:t>Reading the dataset </a:t>
            </a:r>
          </a:p>
        </p:txBody>
      </p:sp>
      <p:sp>
        <p:nvSpPr>
          <p:cNvPr id="6" name="TextBox 6"/>
          <p:cNvSpPr txBox="1"/>
          <p:nvPr/>
        </p:nvSpPr>
        <p:spPr>
          <a:xfrm>
            <a:off x="-363251" y="5200650"/>
            <a:ext cx="9892089" cy="1775213"/>
          </a:xfrm>
          <a:prstGeom prst="rect">
            <a:avLst/>
          </a:prstGeom>
        </p:spPr>
        <p:txBody>
          <a:bodyPr lIns="0" tIns="0" rIns="0" bIns="0" rtlCol="0" anchor="t">
            <a:spAutoFit/>
          </a:bodyPr>
          <a:lstStyle/>
          <a:p>
            <a:pPr algn="ctr">
              <a:lnSpc>
                <a:spcPts val="6830"/>
              </a:lnSpc>
            </a:pPr>
            <a:r>
              <a:rPr lang="en-US" sz="6384">
                <a:solidFill>
                  <a:srgbClr val="558DFD"/>
                </a:solidFill>
                <a:latin typeface="Bobby Jones Soft"/>
                <a:ea typeface="Bobby Jones Soft"/>
                <a:cs typeface="Bobby Jones Soft"/>
                <a:sym typeface="Bobby Jones Soft"/>
              </a:rPr>
              <a:t>Data Cleaning Process</a:t>
            </a:r>
          </a:p>
          <a:p>
            <a:pPr algn="ctr">
              <a:lnSpc>
                <a:spcPts val="6830"/>
              </a:lnSpc>
            </a:pPr>
            <a:endParaRPr lang="en-US" sz="6384">
              <a:solidFill>
                <a:srgbClr val="558DFD"/>
              </a:solidFill>
              <a:latin typeface="Bobby Jones Soft"/>
              <a:ea typeface="Bobby Jones Soft"/>
              <a:cs typeface="Bobby Jones Soft"/>
              <a:sym typeface="Bobby Jones Soft"/>
            </a:endParaRPr>
          </a:p>
        </p:txBody>
      </p:sp>
      <p:sp>
        <p:nvSpPr>
          <p:cNvPr id="7" name="Freeform 7"/>
          <p:cNvSpPr/>
          <p:nvPr/>
        </p:nvSpPr>
        <p:spPr>
          <a:xfrm>
            <a:off x="156759" y="6059681"/>
            <a:ext cx="762697" cy="721702"/>
          </a:xfrm>
          <a:custGeom>
            <a:avLst/>
            <a:gdLst/>
            <a:ahLst/>
            <a:cxnLst/>
            <a:rect l="l" t="t" r="r" b="b"/>
            <a:pathLst>
              <a:path w="762697" h="721702">
                <a:moveTo>
                  <a:pt x="0" y="0"/>
                </a:moveTo>
                <a:lnTo>
                  <a:pt x="762697" y="0"/>
                </a:lnTo>
                <a:lnTo>
                  <a:pt x="762697" y="721702"/>
                </a:lnTo>
                <a:lnTo>
                  <a:pt x="0" y="72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425530" y="1527828"/>
            <a:ext cx="17436940" cy="7563273"/>
          </a:xfrm>
          <a:custGeom>
            <a:avLst/>
            <a:gdLst/>
            <a:ahLst/>
            <a:cxnLst/>
            <a:rect l="l" t="t" r="r" b="b"/>
            <a:pathLst>
              <a:path w="17436940" h="7563273">
                <a:moveTo>
                  <a:pt x="0" y="0"/>
                </a:moveTo>
                <a:lnTo>
                  <a:pt x="17436940" y="0"/>
                </a:lnTo>
                <a:lnTo>
                  <a:pt x="17436940" y="7563273"/>
                </a:lnTo>
                <a:lnTo>
                  <a:pt x="0" y="7563273"/>
                </a:lnTo>
                <a:lnTo>
                  <a:pt x="0" y="0"/>
                </a:lnTo>
                <a:close/>
              </a:path>
            </a:pathLst>
          </a:custGeom>
          <a:blipFill>
            <a:blip r:embed="rId2"/>
            <a:stretch>
              <a:fillRect/>
            </a:stretch>
          </a:blipFill>
        </p:spPr>
      </p:sp>
      <p:sp>
        <p:nvSpPr>
          <p:cNvPr id="3" name="TextBox 3"/>
          <p:cNvSpPr txBox="1"/>
          <p:nvPr/>
        </p:nvSpPr>
        <p:spPr>
          <a:xfrm>
            <a:off x="1028700" y="205575"/>
            <a:ext cx="17114505" cy="980704"/>
          </a:xfrm>
          <a:prstGeom prst="rect">
            <a:avLst/>
          </a:prstGeom>
        </p:spPr>
        <p:txBody>
          <a:bodyPr lIns="0" tIns="0" rIns="0" bIns="0" rtlCol="0" anchor="t">
            <a:spAutoFit/>
          </a:bodyPr>
          <a:lstStyle/>
          <a:p>
            <a:pPr algn="ctr">
              <a:lnSpc>
                <a:spcPts val="7383"/>
              </a:lnSpc>
            </a:pPr>
            <a:r>
              <a:rPr lang="en-US" sz="6900">
                <a:solidFill>
                  <a:srgbClr val="558DFD"/>
                </a:solidFill>
                <a:latin typeface="Bobby Jones Soft"/>
                <a:ea typeface="Bobby Jones Soft"/>
                <a:cs typeface="Bobby Jones Soft"/>
                <a:sym typeface="Bobby Jones Soft"/>
              </a:rPr>
              <a:t>Adding null values to age columns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1610112"/>
            <a:ext cx="11199636" cy="7785466"/>
          </a:xfrm>
          <a:custGeom>
            <a:avLst/>
            <a:gdLst/>
            <a:ahLst/>
            <a:cxnLst/>
            <a:rect l="l" t="t" r="r" b="b"/>
            <a:pathLst>
              <a:path w="11199636" h="7785466">
                <a:moveTo>
                  <a:pt x="0" y="0"/>
                </a:moveTo>
                <a:lnTo>
                  <a:pt x="11199636" y="0"/>
                </a:lnTo>
                <a:lnTo>
                  <a:pt x="11199636" y="7785466"/>
                </a:lnTo>
                <a:lnTo>
                  <a:pt x="0" y="7785466"/>
                </a:lnTo>
                <a:lnTo>
                  <a:pt x="0" y="0"/>
                </a:lnTo>
                <a:close/>
              </a:path>
            </a:pathLst>
          </a:custGeom>
          <a:blipFill>
            <a:blip r:embed="rId2"/>
            <a:stretch>
              <a:fillRect r="-202"/>
            </a:stretch>
          </a:blipFill>
        </p:spPr>
      </p:sp>
      <p:sp>
        <p:nvSpPr>
          <p:cNvPr id="3" name="Freeform 3"/>
          <p:cNvSpPr/>
          <p:nvPr/>
        </p:nvSpPr>
        <p:spPr>
          <a:xfrm>
            <a:off x="10901803" y="5042676"/>
            <a:ext cx="7297132" cy="4362538"/>
          </a:xfrm>
          <a:custGeom>
            <a:avLst/>
            <a:gdLst/>
            <a:ahLst/>
            <a:cxnLst/>
            <a:rect l="l" t="t" r="r" b="b"/>
            <a:pathLst>
              <a:path w="7297132" h="4362538">
                <a:moveTo>
                  <a:pt x="0" y="0"/>
                </a:moveTo>
                <a:lnTo>
                  <a:pt x="7297132" y="0"/>
                </a:lnTo>
                <a:lnTo>
                  <a:pt x="7297132" y="4362538"/>
                </a:lnTo>
                <a:lnTo>
                  <a:pt x="0" y="4362538"/>
                </a:lnTo>
                <a:lnTo>
                  <a:pt x="0" y="0"/>
                </a:lnTo>
                <a:close/>
              </a:path>
            </a:pathLst>
          </a:custGeom>
          <a:blipFill>
            <a:blip r:embed="rId3"/>
            <a:stretch>
              <a:fillRect/>
            </a:stretch>
          </a:blipFill>
        </p:spPr>
      </p:sp>
      <p:sp>
        <p:nvSpPr>
          <p:cNvPr id="4" name="Freeform 4"/>
          <p:cNvSpPr/>
          <p:nvPr/>
        </p:nvSpPr>
        <p:spPr>
          <a:xfrm>
            <a:off x="15564657" y="376636"/>
            <a:ext cx="2192306" cy="2192306"/>
          </a:xfrm>
          <a:custGeom>
            <a:avLst/>
            <a:gdLst/>
            <a:ahLst/>
            <a:cxnLst/>
            <a:rect l="l" t="t" r="r" b="b"/>
            <a:pathLst>
              <a:path w="2192306" h="2192306">
                <a:moveTo>
                  <a:pt x="0" y="0"/>
                </a:moveTo>
                <a:lnTo>
                  <a:pt x="2192306" y="0"/>
                </a:lnTo>
                <a:lnTo>
                  <a:pt x="2192306" y="2192306"/>
                </a:lnTo>
                <a:lnTo>
                  <a:pt x="0" y="2192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068419" y="316146"/>
            <a:ext cx="12144805" cy="1151228"/>
          </a:xfrm>
          <a:prstGeom prst="rect">
            <a:avLst/>
          </a:prstGeom>
        </p:spPr>
        <p:txBody>
          <a:bodyPr lIns="0" tIns="0" rIns="0" bIns="0" rtlCol="0" anchor="t">
            <a:spAutoFit/>
          </a:bodyPr>
          <a:lstStyle/>
          <a:p>
            <a:pPr algn="ctr">
              <a:lnSpc>
                <a:spcPts val="4404"/>
              </a:lnSpc>
            </a:pPr>
            <a:r>
              <a:rPr lang="en-US" sz="4115">
                <a:solidFill>
                  <a:srgbClr val="558DFD"/>
                </a:solidFill>
                <a:latin typeface="Bobby Jones Soft"/>
                <a:ea typeface="Bobby Jones Soft"/>
                <a:cs typeface="Bobby Jones Soft"/>
                <a:sym typeface="Bobby Jones Soft"/>
              </a:rPr>
              <a:t>Check if there are null values then fill the missing values with forward fill </a:t>
            </a:r>
          </a:p>
        </p:txBody>
      </p:sp>
      <p:sp>
        <p:nvSpPr>
          <p:cNvPr id="6" name="TextBox 6"/>
          <p:cNvSpPr txBox="1"/>
          <p:nvPr/>
        </p:nvSpPr>
        <p:spPr>
          <a:xfrm>
            <a:off x="10895483" y="4534814"/>
            <a:ext cx="6363817" cy="608686"/>
          </a:xfrm>
          <a:prstGeom prst="rect">
            <a:avLst/>
          </a:prstGeom>
        </p:spPr>
        <p:txBody>
          <a:bodyPr lIns="0" tIns="0" rIns="0" bIns="0" rtlCol="0" anchor="t">
            <a:spAutoFit/>
          </a:bodyPr>
          <a:lstStyle/>
          <a:p>
            <a:pPr algn="ctr">
              <a:lnSpc>
                <a:spcPts val="2307"/>
              </a:lnSpc>
            </a:pPr>
            <a:r>
              <a:rPr lang="en-US" sz="2156">
                <a:solidFill>
                  <a:srgbClr val="558DFD"/>
                </a:solidFill>
                <a:latin typeface="Bobby Jones Soft"/>
                <a:ea typeface="Bobby Jones Soft"/>
                <a:cs typeface="Bobby Jones Soft"/>
                <a:sym typeface="Bobby Jones Soft"/>
              </a:rPr>
              <a:t>Check if there is any left null values</a:t>
            </a:r>
          </a:p>
          <a:p>
            <a:pPr algn="ctr">
              <a:lnSpc>
                <a:spcPts val="2307"/>
              </a:lnSpc>
            </a:pPr>
            <a:endParaRPr lang="en-US" sz="2156">
              <a:solidFill>
                <a:srgbClr val="558DFD"/>
              </a:solidFill>
              <a:latin typeface="Bobby Jones Soft"/>
              <a:ea typeface="Bobby Jones Soft"/>
              <a:cs typeface="Bobby Jones Soft"/>
              <a:sym typeface="Bobby Jones Sof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356433" y="2478782"/>
            <a:ext cx="13604356" cy="5339710"/>
          </a:xfrm>
          <a:custGeom>
            <a:avLst/>
            <a:gdLst/>
            <a:ahLst/>
            <a:cxnLst/>
            <a:rect l="l" t="t" r="r" b="b"/>
            <a:pathLst>
              <a:path w="13604356" h="5339710">
                <a:moveTo>
                  <a:pt x="0" y="0"/>
                </a:moveTo>
                <a:lnTo>
                  <a:pt x="13604356" y="0"/>
                </a:lnTo>
                <a:lnTo>
                  <a:pt x="13604356" y="5339709"/>
                </a:lnTo>
                <a:lnTo>
                  <a:pt x="0" y="5339709"/>
                </a:lnTo>
                <a:lnTo>
                  <a:pt x="0" y="0"/>
                </a:lnTo>
                <a:close/>
              </a:path>
            </a:pathLst>
          </a:custGeom>
          <a:blipFill>
            <a:blip r:embed="rId2"/>
            <a:stretch>
              <a:fillRect/>
            </a:stretch>
          </a:blipFill>
        </p:spPr>
      </p:sp>
      <p:sp>
        <p:nvSpPr>
          <p:cNvPr id="3" name="TextBox 3"/>
          <p:cNvSpPr txBox="1"/>
          <p:nvPr/>
        </p:nvSpPr>
        <p:spPr>
          <a:xfrm>
            <a:off x="2360220" y="753579"/>
            <a:ext cx="13670699" cy="1119590"/>
          </a:xfrm>
          <a:prstGeom prst="rect">
            <a:avLst/>
          </a:prstGeom>
        </p:spPr>
        <p:txBody>
          <a:bodyPr lIns="0" tIns="0" rIns="0" bIns="0" rtlCol="0" anchor="t">
            <a:spAutoFit/>
          </a:bodyPr>
          <a:lstStyle/>
          <a:p>
            <a:pPr algn="ctr">
              <a:lnSpc>
                <a:spcPts val="4322"/>
              </a:lnSpc>
            </a:pPr>
            <a:r>
              <a:rPr lang="en-US" sz="4040" dirty="0">
                <a:solidFill>
                  <a:srgbClr val="558DFD"/>
                </a:solidFill>
                <a:latin typeface="Bobby Jones Soft"/>
                <a:ea typeface="Bobby Jones Soft"/>
                <a:cs typeface="Bobby Jones Soft"/>
                <a:sym typeface="Bobby Jones Soft"/>
              </a:rPr>
              <a:t>Initial Data Exploration</a:t>
            </a:r>
          </a:p>
          <a:p>
            <a:pPr algn="ctr">
              <a:lnSpc>
                <a:spcPts val="4232"/>
              </a:lnSpc>
            </a:pPr>
            <a:r>
              <a:rPr lang="en-US" sz="3955" dirty="0">
                <a:solidFill>
                  <a:srgbClr val="558DFD"/>
                </a:solidFill>
                <a:latin typeface="Bobby Jones Soft"/>
                <a:ea typeface="Bobby Jones Soft"/>
                <a:cs typeface="Bobby Jones Soft"/>
                <a:sym typeface="Bobby Jones Soft"/>
              </a:rPr>
              <a:t>To display first 10 rows of the dataset use </a:t>
            </a:r>
            <a:r>
              <a:rPr lang="en-US" sz="3955" dirty="0" err="1">
                <a:solidFill>
                  <a:srgbClr val="558DFD"/>
                </a:solidFill>
                <a:latin typeface="Bobby Jones Soft"/>
                <a:ea typeface="Bobby Jones Soft"/>
                <a:cs typeface="Bobby Jones Soft"/>
                <a:sym typeface="Bobby Jones Soft"/>
              </a:rPr>
              <a:t>df.head</a:t>
            </a:r>
            <a:r>
              <a:rPr lang="en-US" sz="3955" dirty="0">
                <a:solidFill>
                  <a:srgbClr val="558DFD"/>
                </a:solidFill>
                <a:latin typeface="Bobby Jones Soft"/>
                <a:ea typeface="Bobby Jones Soft"/>
                <a:cs typeface="Bobby Jones Soft"/>
                <a:sym typeface="Bobby Jones Soft"/>
              </a:rPr>
              <a:t>(10)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30292" y="6838963"/>
            <a:ext cx="3206401" cy="3614381"/>
          </a:xfrm>
          <a:custGeom>
            <a:avLst/>
            <a:gdLst/>
            <a:ahLst/>
            <a:cxnLst/>
            <a:rect l="l" t="t" r="r" b="b"/>
            <a:pathLst>
              <a:path w="4928323" h="5009731">
                <a:moveTo>
                  <a:pt x="0" y="0"/>
                </a:moveTo>
                <a:lnTo>
                  <a:pt x="4928323" y="0"/>
                </a:lnTo>
                <a:lnTo>
                  <a:pt x="4928323" y="5009730"/>
                </a:lnTo>
                <a:lnTo>
                  <a:pt x="0" y="5009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22855" y="2220761"/>
            <a:ext cx="6815471" cy="6199040"/>
          </a:xfrm>
          <a:custGeom>
            <a:avLst/>
            <a:gdLst/>
            <a:ahLst/>
            <a:cxnLst/>
            <a:rect l="l" t="t" r="r" b="b"/>
            <a:pathLst>
              <a:path w="6815471" h="6199040">
                <a:moveTo>
                  <a:pt x="0" y="0"/>
                </a:moveTo>
                <a:lnTo>
                  <a:pt x="6815471" y="0"/>
                </a:lnTo>
                <a:lnTo>
                  <a:pt x="6815471" y="6199040"/>
                </a:lnTo>
                <a:lnTo>
                  <a:pt x="0" y="6199040"/>
                </a:lnTo>
                <a:lnTo>
                  <a:pt x="0" y="0"/>
                </a:lnTo>
                <a:close/>
              </a:path>
            </a:pathLst>
          </a:custGeom>
          <a:blipFill>
            <a:blip r:embed="rId4"/>
            <a:stretch>
              <a:fillRect/>
            </a:stretch>
          </a:blipFill>
        </p:spPr>
      </p:sp>
      <p:sp>
        <p:nvSpPr>
          <p:cNvPr id="4" name="Freeform 4"/>
          <p:cNvSpPr/>
          <p:nvPr/>
        </p:nvSpPr>
        <p:spPr>
          <a:xfrm>
            <a:off x="9143823" y="2373714"/>
            <a:ext cx="8419035" cy="5882801"/>
          </a:xfrm>
          <a:custGeom>
            <a:avLst/>
            <a:gdLst/>
            <a:ahLst/>
            <a:cxnLst/>
            <a:rect l="l" t="t" r="r" b="b"/>
            <a:pathLst>
              <a:path w="8419035" h="5882801">
                <a:moveTo>
                  <a:pt x="0" y="0"/>
                </a:moveTo>
                <a:lnTo>
                  <a:pt x="8419035" y="0"/>
                </a:lnTo>
                <a:lnTo>
                  <a:pt x="8419035" y="5882801"/>
                </a:lnTo>
                <a:lnTo>
                  <a:pt x="0" y="5882801"/>
                </a:lnTo>
                <a:lnTo>
                  <a:pt x="0" y="0"/>
                </a:lnTo>
                <a:close/>
              </a:path>
            </a:pathLst>
          </a:custGeom>
          <a:blipFill>
            <a:blip r:embed="rId5"/>
            <a:stretch>
              <a:fillRect/>
            </a:stretch>
          </a:blipFill>
        </p:spPr>
      </p:sp>
      <p:sp>
        <p:nvSpPr>
          <p:cNvPr id="5" name="TextBox 5"/>
          <p:cNvSpPr txBox="1"/>
          <p:nvPr/>
        </p:nvSpPr>
        <p:spPr>
          <a:xfrm>
            <a:off x="2411920" y="397540"/>
            <a:ext cx="13465127" cy="1488075"/>
          </a:xfrm>
          <a:prstGeom prst="rect">
            <a:avLst/>
          </a:prstGeom>
        </p:spPr>
        <p:txBody>
          <a:bodyPr lIns="0" tIns="0" rIns="0" bIns="0" rtlCol="0" anchor="t">
            <a:spAutoFit/>
          </a:bodyPr>
          <a:lstStyle/>
          <a:p>
            <a:pPr algn="ctr">
              <a:lnSpc>
                <a:spcPts val="5706"/>
              </a:lnSpc>
            </a:pPr>
            <a:r>
              <a:rPr lang="en-US" sz="5332">
                <a:solidFill>
                  <a:srgbClr val="558DFD"/>
                </a:solidFill>
                <a:latin typeface="Bobby Jones Soft"/>
                <a:ea typeface="Bobby Jones Soft"/>
                <a:cs typeface="Bobby Jones Soft"/>
                <a:sym typeface="Bobby Jones Soft"/>
              </a:rPr>
              <a:t>To Show dataset information (.info())</a:t>
            </a:r>
          </a:p>
          <a:p>
            <a:pPr algn="ctr">
              <a:lnSpc>
                <a:spcPts val="5706"/>
              </a:lnSpc>
            </a:pPr>
            <a:r>
              <a:rPr lang="en-US" sz="5332">
                <a:solidFill>
                  <a:srgbClr val="558DFD"/>
                </a:solidFill>
                <a:latin typeface="Bobby Jones Soft"/>
                <a:ea typeface="Bobby Jones Soft"/>
                <a:cs typeface="Bobby Jones Soft"/>
                <a:sym typeface="Bobby Jones Soft"/>
              </a:rPr>
              <a:t> descriptive statistics (.describe()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Artificial Intelligence in the Classroom Presentation in Blue, Pink, Green and Yellow Illustrated Doodle Style</dc:title>
  <cp:revision>195</cp:revision>
  <dcterms:created xsi:type="dcterms:W3CDTF">2006-08-16T00:00:00Z</dcterms:created>
  <dcterms:modified xsi:type="dcterms:W3CDTF">2025-11-02T20:24:53Z</dcterms:modified>
  <dc:identifier>DAG3hG0em0M</dc:identifier>
</cp:coreProperties>
</file>